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9"/>
    <p:restoredTop sz="95884"/>
  </p:normalViewPr>
  <p:slideViewPr>
    <p:cSldViewPr snapToGrid="0" snapToObjects="1">
      <p:cViewPr>
        <p:scale>
          <a:sx n="102" d="100"/>
          <a:sy n="102" d="100"/>
        </p:scale>
        <p:origin x="424" y="3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AA9FF-025B-A44C-BFF1-DAED0FBBB625}" type="datetimeFigureOut">
              <a:rPr lang="en-US" smtClean="0"/>
              <a:t>9/2/25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8097-CB48-9A4D-AF8F-A80E81AF8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354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AA9FF-025B-A44C-BFF1-DAED0FBBB625}" type="datetimeFigureOut">
              <a:rPr lang="en-US" smtClean="0"/>
              <a:t>9/2/25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8481" y="185530"/>
            <a:ext cx="1190637" cy="168475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8097-CB48-9A4D-AF8F-A80E81AF8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9865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AA9FF-025B-A44C-BFF1-DAED0FBBB625}" type="datetimeFigureOut">
              <a:rPr lang="en-US" smtClean="0"/>
              <a:t>9/2/25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8097-CB48-9A4D-AF8F-A80E81AF8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441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AA9FF-025B-A44C-BFF1-DAED0FBBB625}" type="datetimeFigureOut">
              <a:rPr lang="en-US" smtClean="0"/>
              <a:t>9/2/25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8097-CB48-9A4D-AF8F-A80E81AF8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591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AA9FF-025B-A44C-BFF1-DAED0FBBB625}" type="datetimeFigureOut">
              <a:rPr lang="en-US" smtClean="0"/>
              <a:t>9/2/25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8097-CB48-9A4D-AF8F-A80E81AF8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4926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AA9FF-025B-A44C-BFF1-DAED0FBBB625}" type="datetimeFigureOut">
              <a:rPr lang="en-US" smtClean="0"/>
              <a:t>9/2/25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8097-CB48-9A4D-AF8F-A80E81AF8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511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AA9FF-025B-A44C-BFF1-DAED0FBBB625}" type="datetimeFigureOut">
              <a:rPr lang="en-US" smtClean="0"/>
              <a:t>9/2/25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8097-CB48-9A4D-AF8F-A80E81AF8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78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AA9FF-025B-A44C-BFF1-DAED0FBBB625}" type="datetimeFigureOut">
              <a:rPr lang="en-US" smtClean="0"/>
              <a:t>9/2/25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8097-CB48-9A4D-AF8F-A80E81AF8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7197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AA9FF-025B-A44C-BFF1-DAED0FBBB625}" type="datetimeFigureOut">
              <a:rPr lang="en-US" smtClean="0"/>
              <a:t>9/2/25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8097-CB48-9A4D-AF8F-A80E81AF8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0942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AA9FF-025B-A44C-BFF1-DAED0FBBB625}" type="datetimeFigureOut">
              <a:rPr lang="en-US" smtClean="0"/>
              <a:t>9/2/25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8097-CB48-9A4D-AF8F-A80E81AF8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365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AA9FF-025B-A44C-BFF1-DAED0FBBB625}" type="datetimeFigureOut">
              <a:rPr lang="en-US" smtClean="0"/>
              <a:t>9/2/25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8097-CB48-9A4D-AF8F-A80E81AF8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03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5000">
              <a:schemeClr val="accent1">
                <a:lumMod val="5000"/>
                <a:lumOff val="95000"/>
                <a:alpha val="9000"/>
              </a:schemeClr>
            </a:gs>
            <a:gs pos="75000">
              <a:schemeClr val="accent1">
                <a:lumMod val="5000"/>
                <a:lumOff val="95000"/>
              </a:schemeClr>
            </a:gs>
            <a:gs pos="97000">
              <a:schemeClr val="accent1">
                <a:lumMod val="45000"/>
                <a:lumOff val="55000"/>
                <a:alpha val="65000"/>
              </a:schemeClr>
            </a:gs>
            <a:gs pos="91000">
              <a:schemeClr val="accent1">
                <a:lumMod val="45000"/>
                <a:lumOff val="55000"/>
              </a:schemeClr>
            </a:gs>
            <a:gs pos="99000">
              <a:schemeClr val="accent1">
                <a:alpha val="14000"/>
                <a:lumMod val="11000"/>
                <a:lumOff val="89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6AA9FF-025B-A44C-BFF1-DAED0FBBB625}" type="datetimeFigureOut">
              <a:rPr lang="en-US" smtClean="0"/>
              <a:t>9/2/25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1D8097-CB48-9A4D-AF8F-A80E81AF8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88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>
                <a:solidFill>
                  <a:schemeClr val="accent1">
                    <a:lumMod val="50000"/>
                  </a:schemeClr>
                </a:solidFill>
              </a:rPr>
              <a:t>REPUBLIC OF SERBIA</a:t>
            </a:r>
            <a:br>
              <a:rPr lang="en-US" sz="4800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sz="4800" b="1" dirty="0" smtClean="0">
                <a:solidFill>
                  <a:schemeClr val="accent1">
                    <a:lumMod val="50000"/>
                  </a:schemeClr>
                </a:solidFill>
              </a:rPr>
              <a:t>NATIONAL REPORT 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b="1" dirty="0" smtClean="0">
                <a:solidFill>
                  <a:schemeClr val="accent1"/>
                </a:solidFill>
              </a:rPr>
              <a:t>Recognition of foreign diplomas</a:t>
            </a:r>
            <a:endParaRPr lang="en-US" sz="3600" b="1" dirty="0">
              <a:solidFill>
                <a:schemeClr val="accent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s-IS" dirty="0" smtClean="0">
                <a:solidFill>
                  <a:schemeClr val="accent1">
                    <a:lumMod val="50000"/>
                  </a:schemeClr>
                </a:solidFill>
              </a:rPr>
              <a:t>Serbian Medical Chamber</a:t>
            </a:r>
          </a:p>
          <a:p>
            <a:r>
              <a:rPr lang="is-IS" dirty="0" smtClean="0">
                <a:solidFill>
                  <a:schemeClr val="accent1">
                    <a:lumMod val="50000"/>
                  </a:schemeClr>
                </a:solidFill>
              </a:rPr>
              <a:t>Dr. Milan Dinic</a:t>
            </a:r>
          </a:p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ZEVA Symposium, September </a:t>
            </a:r>
            <a:r>
              <a:rPr lang="is-IS" dirty="0" smtClean="0">
                <a:solidFill>
                  <a:schemeClr val="accent1">
                    <a:lumMod val="50000"/>
                  </a:schemeClr>
                </a:solidFill>
              </a:rPr>
              <a:t>4-6, 2025 - Skopje</a:t>
            </a:r>
            <a:endParaRPr lang="en-US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1407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8968" y="289970"/>
            <a:ext cx="9074063" cy="1338414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</a:rPr>
              <a:t>RECOGNITION OF FOREIGN DIPLOMAS</a:t>
            </a:r>
            <a:endParaRPr lang="en-US" sz="4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Healthcare professionals or associates, who completed their education abroad, may practice in Serbia once their foreign diploma is recognized, in accordance with national regulations. </a:t>
            </a:r>
          </a:p>
          <a:p>
            <a:pPr marL="0" indent="0">
              <a:buNone/>
            </a:pPr>
            <a:endParaRPr lang="en-US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The process of recognition is carried out by the relevant higher education institution in Serbia </a:t>
            </a:r>
            <a:r>
              <a:rPr lang="mr-IN" b="1" dirty="0" smtClean="0">
                <a:solidFill>
                  <a:schemeClr val="accent1">
                    <a:lumMod val="50000"/>
                  </a:schemeClr>
                </a:solidFill>
              </a:rPr>
              <a:t>–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 Faculty of Medicine </a:t>
            </a:r>
          </a:p>
          <a:p>
            <a:pPr marL="0" indent="0">
              <a:buNone/>
            </a:pP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0553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1682" y="463463"/>
            <a:ext cx="8968636" cy="1265129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 smtClean="0">
                <a:solidFill>
                  <a:schemeClr val="accent1">
                    <a:lumMod val="50000"/>
                  </a:schemeClr>
                </a:solidFill>
              </a:rPr>
              <a:t>ROLE OF THE SERBIAN MEDICAL CHAMBER</a:t>
            </a:r>
            <a:endParaRPr lang="en-US" sz="4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The Serbian Medical Chamber could potentially play a consultative role in the recognition of foreign diplomas, and discussion on this subject is planed for the near future.</a:t>
            </a:r>
          </a:p>
          <a:p>
            <a:pPr marL="0" indent="0">
              <a:buNone/>
            </a:pP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36454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194" y="3075783"/>
            <a:ext cx="2672945" cy="3782217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86866" y="129823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800" dirty="0" smtClean="0">
                <a:solidFill>
                  <a:schemeClr val="accent1">
                    <a:lumMod val="50000"/>
                  </a:schemeClr>
                </a:solidFill>
              </a:rPr>
              <a:t>Thank you for your attention</a:t>
            </a:r>
            <a:endParaRPr lang="en-US" sz="48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99420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110</Words>
  <Application>Microsoft Macintosh PowerPoint</Application>
  <PresentationFormat>Widescreen</PresentationFormat>
  <Paragraphs>13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Calibri</vt:lpstr>
      <vt:lpstr>Calibri Light</vt:lpstr>
      <vt:lpstr>Mangal</vt:lpstr>
      <vt:lpstr>Arial</vt:lpstr>
      <vt:lpstr>Office Theme</vt:lpstr>
      <vt:lpstr>REPUBLIC OF SERBIA NATIONAL REPORT  Recognition of foreign diplomas</vt:lpstr>
      <vt:lpstr>RECOGNITION OF FOREIGN DIPLOMAS</vt:lpstr>
      <vt:lpstr>ROLE OF THE SERBIAN MEDICAL CHAMBER</vt:lpstr>
      <vt:lpstr>Thank you for your attention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REPUBLIC OF SERBIA NATIONAL REPORT  Recognition of foreign diplomas</dc:title>
  <dc:creator>Microsoft Office User</dc:creator>
  <cp:lastModifiedBy>Microsoft Office User</cp:lastModifiedBy>
  <cp:revision>10</cp:revision>
  <dcterms:created xsi:type="dcterms:W3CDTF">2025-08-27T14:41:44Z</dcterms:created>
  <dcterms:modified xsi:type="dcterms:W3CDTF">2025-09-02T06:48:56Z</dcterms:modified>
</cp:coreProperties>
</file>