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0"/>
  </p:notesMasterIdLst>
  <p:sldIdLst>
    <p:sldId id="266" r:id="rId3"/>
    <p:sldId id="257" r:id="rId4"/>
    <p:sldId id="269" r:id="rId5"/>
    <p:sldId id="268" r:id="rId6"/>
    <p:sldId id="270" r:id="rId7"/>
    <p:sldId id="271" r:id="rId8"/>
    <p:sldId id="265" r:id="rId9"/>
  </p:sldIdLst>
  <p:sldSz cx="18288000" cy="10287000"/>
  <p:notesSz cx="6858000" cy="9144000"/>
  <p:embeddedFontLst>
    <p:embeddedFont>
      <p:font typeface="Arimo" panose="020B0604020202020204" charset="0"/>
      <p:regular r:id="rId11"/>
    </p:embeddedFont>
    <p:embeddedFont>
      <p:font typeface="League Spartan" panose="020B0604020202020204"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25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22" autoAdjust="0"/>
  </p:normalViewPr>
  <p:slideViewPr>
    <p:cSldViewPr>
      <p:cViewPr varScale="1">
        <p:scale>
          <a:sx n="47" d="100"/>
          <a:sy n="47" d="100"/>
        </p:scale>
        <p:origin x="89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D19B1-9C6F-4A24-BDF7-1C5665EE2B67}" type="datetimeFigureOut">
              <a:rPr lang="en-GB" smtClean="0"/>
              <a:t>04/09/2025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96431-C4B9-4804-8AD4-AD5B303350CB}" type="slidenum">
              <a:rPr lang="en-GB" smtClean="0"/>
              <a:t>‹#›</a:t>
            </a:fld>
            <a:endParaRPr lang="en-GB"/>
          </a:p>
        </p:txBody>
      </p:sp>
    </p:spTree>
    <p:extLst>
      <p:ext uri="{BB962C8B-B14F-4D97-AF65-F5344CB8AC3E}">
        <p14:creationId xmlns:p14="http://schemas.microsoft.com/office/powerpoint/2010/main" val="995575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3359F2-43EF-4812-9DC0-98C0B1A406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523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A7F58C7-D277-8F14-F024-4B41D20D054F}"/>
              </a:ext>
            </a:extLst>
          </p:cNvPr>
          <p:cNvSpPr>
            <a:spLocks noGrp="1"/>
          </p:cNvSpPr>
          <p:nvPr>
            <p:ph type="pic" sz="quarter" idx="10"/>
          </p:nvPr>
        </p:nvSpPr>
        <p:spPr>
          <a:xfrm>
            <a:off x="0" y="0"/>
            <a:ext cx="18288000" cy="10287000"/>
          </a:xfrm>
        </p:spPr>
        <p:txBody>
          <a:bodyPr>
            <a:normAutofit/>
          </a:bodyPr>
          <a:lstStyle>
            <a:lvl1pPr marL="0" indent="0" algn="ctr">
              <a:buNone/>
              <a:defRPr sz="3000">
                <a:solidFill>
                  <a:schemeClr val="bg1"/>
                </a:solidFill>
              </a:defRPr>
            </a:lvl1pPr>
          </a:lstStyle>
          <a:p>
            <a:r>
              <a:rPr lang="en-US"/>
              <a:t>Click icon to add picture</a:t>
            </a:r>
            <a:endParaRPr lang="en-US" dirty="0"/>
          </a:p>
        </p:txBody>
      </p: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2286000" y="3429000"/>
            <a:ext cx="13716000" cy="3429000"/>
          </a:xfrm>
        </p:spPr>
        <p:txBody>
          <a:bodyPr anchor="ctr" anchorCtr="0">
            <a:noAutofit/>
          </a:bodyPr>
          <a:lstStyle>
            <a:lvl1pPr algn="ctr">
              <a:defRPr sz="7200">
                <a:solidFill>
                  <a:schemeClr val="bg1"/>
                </a:solidFill>
              </a:defRPr>
            </a:lvl1pPr>
          </a:lstStyle>
          <a:p>
            <a:r>
              <a:rPr lang="en-US" dirty="0"/>
              <a:t>Click to add title</a:t>
            </a:r>
          </a:p>
        </p:txBody>
      </p:sp>
    </p:spTree>
    <p:extLst>
      <p:ext uri="{BB962C8B-B14F-4D97-AF65-F5344CB8AC3E}">
        <p14:creationId xmlns:p14="http://schemas.microsoft.com/office/powerpoint/2010/main" val="3605519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9844224" y="685800"/>
            <a:ext cx="7255764" cy="2990088"/>
          </a:xfrm>
        </p:spPr>
        <p:txBody>
          <a:bodyPr anchor="b">
            <a:noAutofit/>
          </a:bodyPr>
          <a:lstStyle>
            <a:lvl1pPr>
              <a:defRPr sz="4800"/>
            </a:lvl1pPr>
          </a:lstStyle>
          <a:p>
            <a:r>
              <a:rPr lang="en-US" dirty="0"/>
              <a:t>Click to add title</a:t>
            </a:r>
          </a:p>
        </p:txBody>
      </p:sp>
      <p:sp>
        <p:nvSpPr>
          <p:cNvPr id="10" name="Picture Placeholder 9">
            <a:extLst>
              <a:ext uri="{FF2B5EF4-FFF2-40B4-BE49-F238E27FC236}">
                <a16:creationId xmlns:a16="http://schemas.microsoft.com/office/drawing/2014/main" id="{6B8CBAD6-FC79-B2BB-0B67-26429A6D4C8C}"/>
              </a:ext>
            </a:extLst>
          </p:cNvPr>
          <p:cNvSpPr>
            <a:spLocks noGrp="1"/>
          </p:cNvSpPr>
          <p:nvPr>
            <p:ph type="pic" sz="quarter" idx="10"/>
          </p:nvPr>
        </p:nvSpPr>
        <p:spPr>
          <a:xfrm>
            <a:off x="-43323" y="0"/>
            <a:ext cx="9172575" cy="10287000"/>
          </a:xfrm>
          <a:prstGeom prst="parallelogram">
            <a:avLst/>
          </a:prstGeom>
          <a:ln>
            <a:noFill/>
          </a:ln>
        </p:spPr>
        <p:txBody>
          <a:bodyPr tIns="0">
            <a:normAutofit/>
          </a:bodyPr>
          <a:lstStyle>
            <a:lvl1pPr marL="0" indent="0" algn="ctr">
              <a:buNone/>
              <a:defRPr sz="3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9844227" y="4128516"/>
            <a:ext cx="7255761" cy="4704588"/>
          </a:xfrm>
        </p:spPr>
        <p:txBody>
          <a:bodyPr anchor="t" anchorCtr="0">
            <a:normAutofit/>
          </a:bodyPr>
          <a:lstStyle>
            <a:lvl1pPr marL="0" indent="0">
              <a:lnSpc>
                <a:spcPct val="150000"/>
              </a:lnSpc>
              <a:spcBef>
                <a:spcPts val="1500"/>
              </a:spcBef>
              <a:buNone/>
              <a:defRPr sz="2700" cap="all" spc="450" baseline="0"/>
            </a:lvl1pPr>
            <a:lvl2pPr marL="685800" indent="0">
              <a:lnSpc>
                <a:spcPct val="150000"/>
              </a:lnSpc>
              <a:spcBef>
                <a:spcPts val="1500"/>
              </a:spcBef>
              <a:buNone/>
              <a:defRPr sz="2700" cap="all" spc="450" baseline="0"/>
            </a:lvl2pPr>
            <a:lvl3pPr marL="1371600" indent="0">
              <a:lnSpc>
                <a:spcPct val="150000"/>
              </a:lnSpc>
              <a:spcBef>
                <a:spcPts val="1500"/>
              </a:spcBef>
              <a:buNone/>
              <a:defRPr sz="2700" cap="all" spc="450" baseline="0"/>
            </a:lvl3pPr>
            <a:lvl4pPr marL="2057400" indent="0">
              <a:lnSpc>
                <a:spcPct val="150000"/>
              </a:lnSpc>
              <a:spcBef>
                <a:spcPts val="1500"/>
              </a:spcBef>
              <a:buNone/>
              <a:defRPr sz="2700" cap="all" spc="450" baseline="0"/>
            </a:lvl4pPr>
            <a:lvl5pPr marL="2743200" indent="0">
              <a:lnSpc>
                <a:spcPct val="150000"/>
              </a:lnSpc>
              <a:spcBef>
                <a:spcPts val="1500"/>
              </a:spcBef>
              <a:buNone/>
              <a:defRPr sz="2700" cap="all" spc="45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934796A3-781D-5244-DAB8-2D6EE0AC3B70}"/>
              </a:ext>
              <a:ext uri="{C183D7F6-B498-43B3-948B-1728B52AA6E4}">
                <adec:decorative xmlns:adec="http://schemas.microsoft.com/office/drawing/2017/decorative" val="1"/>
              </a:ext>
            </a:extLst>
          </p:cNvPr>
          <p:cNvSpPr/>
          <p:nvPr userDrawn="1"/>
        </p:nvSpPr>
        <p:spPr>
          <a:xfrm>
            <a:off x="9844226" y="9455945"/>
            <a:ext cx="4522470" cy="831056"/>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4259027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676400" y="1143000"/>
            <a:ext cx="7599375" cy="4351020"/>
          </a:xfrm>
        </p:spPr>
        <p:txBody>
          <a:bodyPr anchor="b">
            <a:noAutofit/>
          </a:bodyPr>
          <a:lstStyle>
            <a:lvl1pPr algn="ctr">
              <a:defRPr sz="48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82836803-D9E6-3DF1-3B90-1E7E677CC7B7}"/>
              </a:ext>
            </a:extLst>
          </p:cNvPr>
          <p:cNvSpPr>
            <a:spLocks noGrp="1"/>
          </p:cNvSpPr>
          <p:nvPr>
            <p:ph type="pic" sz="quarter" idx="10" hasCustomPrompt="1"/>
          </p:nvPr>
        </p:nvSpPr>
        <p:spPr>
          <a:xfrm flipH="1">
            <a:off x="9129251" y="-33338"/>
            <a:ext cx="9121140" cy="10353675"/>
          </a:xfrm>
          <a:prstGeom prst="parallelogram">
            <a:avLst/>
          </a:prstGeom>
          <a:ln>
            <a:noFill/>
          </a:ln>
        </p:spPr>
        <p:txBody>
          <a:bodyPr lIns="0" tIns="0">
            <a:normAutofit/>
          </a:bodyPr>
          <a:lstStyle>
            <a:lvl1pPr marL="0" indent="0" algn="l">
              <a:buNone/>
              <a:defRPr sz="3000"/>
            </a:lvl1pPr>
          </a:lstStyle>
          <a:p>
            <a:r>
              <a:rPr lang="en-US" dirty="0"/>
              <a:t>Click icon to add image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676400" y="6217920"/>
            <a:ext cx="7599375" cy="1036320"/>
          </a:xfrm>
          <a:gradFill flip="none" rotWithShape="1">
            <a:gsLst>
              <a:gs pos="0">
                <a:schemeClr val="accent5"/>
              </a:gs>
              <a:gs pos="100000">
                <a:schemeClr val="accent2">
                  <a:lumMod val="97000"/>
                  <a:lumOff val="3000"/>
                </a:schemeClr>
              </a:gs>
              <a:gs pos="50000">
                <a:schemeClr val="accent1"/>
              </a:gs>
            </a:gsLst>
            <a:lin ang="10200000" scaled="0"/>
            <a:tileRect/>
          </a:gradFill>
        </p:spPr>
        <p:txBody>
          <a:bodyPr anchor="ctr">
            <a:normAutofit/>
          </a:bodyPr>
          <a:lstStyle>
            <a:lvl1pPr marL="0" indent="0" algn="ctr">
              <a:buNone/>
              <a:defRPr sz="3600" cap="all" baseline="0">
                <a:solidFill>
                  <a:schemeClr val="bg1"/>
                </a:solidFill>
                <a:latin typeface="+mj-lt"/>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pPr lvl="0"/>
            <a:r>
              <a:rPr lang="en-US" dirty="0"/>
              <a:t>Click to add subtitle</a:t>
            </a:r>
          </a:p>
        </p:txBody>
      </p:sp>
    </p:spTree>
    <p:extLst>
      <p:ext uri="{BB962C8B-B14F-4D97-AF65-F5344CB8AC3E}">
        <p14:creationId xmlns:p14="http://schemas.microsoft.com/office/powerpoint/2010/main" val="1127905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7863638" y="699516"/>
            <a:ext cx="9362477" cy="2565531"/>
          </a:xfrm>
        </p:spPr>
        <p:txBody>
          <a:bodyPr bIns="0" anchor="ctr" anchorCtr="0">
            <a:noAutofit/>
          </a:bodyPr>
          <a:lstStyle>
            <a:lvl1pPr>
              <a:defRPr sz="4800"/>
            </a:lvl1pPr>
          </a:lstStyle>
          <a:p>
            <a:r>
              <a:rPr lang="en-US" dirty="0"/>
              <a:t>Click to add title</a:t>
            </a:r>
          </a:p>
        </p:txBody>
      </p:sp>
      <p:sp>
        <p:nvSpPr>
          <p:cNvPr id="10" name="Picture Placeholder 9">
            <a:extLst>
              <a:ext uri="{FF2B5EF4-FFF2-40B4-BE49-F238E27FC236}">
                <a16:creationId xmlns:a16="http://schemas.microsoft.com/office/drawing/2014/main" id="{511A5385-FB23-93A8-2B8F-9887244244DF}"/>
              </a:ext>
            </a:extLst>
          </p:cNvPr>
          <p:cNvSpPr>
            <a:spLocks noGrp="1"/>
          </p:cNvSpPr>
          <p:nvPr>
            <p:ph type="pic" sz="quarter" idx="10"/>
          </p:nvPr>
        </p:nvSpPr>
        <p:spPr>
          <a:xfrm>
            <a:off x="0" y="0"/>
            <a:ext cx="6431757" cy="10287000"/>
          </a:xfrm>
        </p:spPr>
        <p:txBody>
          <a:bodyPr>
            <a:normAutofit/>
          </a:bodyPr>
          <a:lstStyle>
            <a:lvl1pPr marL="0" indent="0" algn="ctr">
              <a:buNone/>
              <a:defRPr sz="3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7863639" y="3429000"/>
            <a:ext cx="9362475" cy="5212080"/>
          </a:xfrm>
        </p:spPr>
        <p:txBody>
          <a:bodyPr>
            <a:normAutofit/>
          </a:bodyPr>
          <a:lstStyle>
            <a:lvl1pPr marL="342900" indent="-342900">
              <a:spcBef>
                <a:spcPts val="1500"/>
              </a:spcBef>
              <a:spcAft>
                <a:spcPts val="1500"/>
              </a:spcAft>
              <a:buClr>
                <a:schemeClr val="accent2"/>
              </a:buClr>
              <a:buFont typeface="Wingdings" panose="05000000000000000000" pitchFamily="2" charset="2"/>
              <a:buChar char="§"/>
              <a:defRPr sz="2700"/>
            </a:lvl1pPr>
            <a:lvl2pPr marL="342900" indent="-342900">
              <a:spcBef>
                <a:spcPts val="1500"/>
              </a:spcBef>
              <a:spcAft>
                <a:spcPts val="1500"/>
              </a:spcAft>
              <a:buClr>
                <a:schemeClr val="accent2"/>
              </a:buClr>
              <a:buFont typeface="Wingdings" panose="05000000000000000000" pitchFamily="2" charset="2"/>
              <a:buChar char="§"/>
              <a:defRPr sz="2700"/>
            </a:lvl2pPr>
            <a:lvl3pPr marL="342900" indent="-342900">
              <a:spcBef>
                <a:spcPts val="1500"/>
              </a:spcBef>
              <a:spcAft>
                <a:spcPts val="1500"/>
              </a:spcAft>
              <a:buClr>
                <a:schemeClr val="accent2"/>
              </a:buClr>
              <a:buFont typeface="Wingdings" panose="05000000000000000000" pitchFamily="2" charset="2"/>
              <a:buChar char="§"/>
              <a:defRPr sz="2700"/>
            </a:lvl3pPr>
            <a:lvl4pPr marL="342900" indent="-342900">
              <a:spcBef>
                <a:spcPts val="1500"/>
              </a:spcBef>
              <a:spcAft>
                <a:spcPts val="1500"/>
              </a:spcAft>
              <a:buClr>
                <a:schemeClr val="accent2"/>
              </a:buClr>
              <a:buFont typeface="Wingdings" panose="05000000000000000000" pitchFamily="2" charset="2"/>
              <a:buChar char="§"/>
              <a:defRPr sz="2700"/>
            </a:lvl4pPr>
            <a:lvl5pPr marL="342900" indent="-342900">
              <a:spcBef>
                <a:spcPts val="1500"/>
              </a:spcBef>
              <a:spcAft>
                <a:spcPts val="1500"/>
              </a:spcAft>
              <a:buClr>
                <a:schemeClr val="accent2"/>
              </a:buClr>
              <a:buFont typeface="Wingdings" panose="05000000000000000000" pitchFamily="2" charset="2"/>
              <a:buChar char="§"/>
              <a:defRPr sz="27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50E25A87-9155-9E07-878F-CEC0B137C2D7}"/>
              </a:ext>
              <a:ext uri="{C183D7F6-B498-43B3-948B-1728B52AA6E4}">
                <adec:decorative xmlns:adec="http://schemas.microsoft.com/office/drawing/2017/decorative" val="1"/>
              </a:ext>
            </a:extLst>
          </p:cNvPr>
          <p:cNvSpPr/>
          <p:nvPr userDrawn="1"/>
        </p:nvSpPr>
        <p:spPr>
          <a:xfrm>
            <a:off x="7937379" y="9455945"/>
            <a:ext cx="6430779" cy="831056"/>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3942124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2286000" y="1714500"/>
            <a:ext cx="13716000" cy="3429000"/>
          </a:xfrm>
        </p:spPr>
        <p:txBody>
          <a:bodyPr anchor="b">
            <a:noAutofit/>
          </a:bodyPr>
          <a:lstStyle>
            <a:lvl1pPr algn="ctr">
              <a:defRPr sz="72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2286000" y="5752798"/>
            <a:ext cx="13716000" cy="1024829"/>
          </a:xfrm>
          <a:gradFill>
            <a:gsLst>
              <a:gs pos="0">
                <a:schemeClr val="accent5"/>
              </a:gs>
              <a:gs pos="100000">
                <a:schemeClr val="accent2">
                  <a:lumMod val="97000"/>
                  <a:lumOff val="3000"/>
                </a:schemeClr>
              </a:gs>
              <a:gs pos="50000">
                <a:schemeClr val="accent1"/>
              </a:gs>
            </a:gsLst>
            <a:path path="circle">
              <a:fillToRect l="100000" t="100000"/>
            </a:path>
          </a:gradFill>
        </p:spPr>
        <p:txBody>
          <a:bodyPr anchor="ctr">
            <a:normAutofit/>
          </a:bodyPr>
          <a:lstStyle>
            <a:lvl1pPr marL="0" indent="0" algn="ctr">
              <a:buNone/>
              <a:defRPr sz="3600" cap="all" spc="450" baseline="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pPr lvl="0"/>
            <a:r>
              <a:rPr lang="en-US" dirty="0"/>
              <a:t>Click to add subtitle</a:t>
            </a:r>
          </a:p>
        </p:txBody>
      </p:sp>
    </p:spTree>
    <p:extLst>
      <p:ext uri="{BB962C8B-B14F-4D97-AF65-F5344CB8AC3E}">
        <p14:creationId xmlns:p14="http://schemas.microsoft.com/office/powerpoint/2010/main" val="2941720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577E27-B60E-C6DD-BAAF-5CCC3D59E5D5}"/>
              </a:ext>
              <a:ext uri="{C183D7F6-B498-43B3-948B-1728B52AA6E4}">
                <adec:decorative xmlns:adec="http://schemas.microsoft.com/office/drawing/2017/decorative" val="1"/>
              </a:ext>
            </a:extLst>
          </p:cNvPr>
          <p:cNvSpPr/>
          <p:nvPr userDrawn="1"/>
        </p:nvSpPr>
        <p:spPr>
          <a:xfrm>
            <a:off x="0" y="9455945"/>
            <a:ext cx="18288000" cy="831056"/>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700"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1257300" y="548640"/>
            <a:ext cx="15773400" cy="1988820"/>
          </a:xfrm>
        </p:spPr>
        <p:txBody>
          <a:bodyPr anchor="ctr" anchorCtr="0">
            <a:noAutofit/>
          </a:bodyPr>
          <a:lstStyle>
            <a:lvl1pPr algn="ctr">
              <a:defRPr sz="4800"/>
            </a:lvl1pPr>
          </a:lstStyle>
          <a:p>
            <a:r>
              <a:rPr lang="en-US" dirty="0"/>
              <a:t>Click to add title</a:t>
            </a:r>
          </a:p>
        </p:txBody>
      </p:sp>
      <p:sp>
        <p:nvSpPr>
          <p:cNvPr id="9" name="Content Placeholder 10">
            <a:extLst>
              <a:ext uri="{FF2B5EF4-FFF2-40B4-BE49-F238E27FC236}">
                <a16:creationId xmlns:a16="http://schemas.microsoft.com/office/drawing/2014/main" id="{964CA031-27E0-D0AA-1451-A904CCF234FE}"/>
              </a:ext>
            </a:extLst>
          </p:cNvPr>
          <p:cNvSpPr>
            <a:spLocks noGrp="1"/>
          </p:cNvSpPr>
          <p:nvPr>
            <p:ph sz="quarter" idx="13" hasCustomPrompt="1"/>
          </p:nvPr>
        </p:nvSpPr>
        <p:spPr>
          <a:xfrm>
            <a:off x="1257299" y="3037172"/>
            <a:ext cx="7818119" cy="6205784"/>
          </a:xfrm>
        </p:spPr>
        <p:txBody>
          <a:bodyPr>
            <a:normAutofit/>
          </a:bodyPr>
          <a:lstStyle>
            <a:lvl1pPr marL="0" indent="0">
              <a:spcBef>
                <a:spcPts val="1500"/>
              </a:spcBef>
              <a:spcAft>
                <a:spcPts val="0"/>
              </a:spcAft>
              <a:buClr>
                <a:schemeClr val="accent2"/>
              </a:buClr>
              <a:buFont typeface="Wingdings" panose="05000000000000000000" pitchFamily="2" charset="2"/>
              <a:buNone/>
              <a:defRPr sz="2700">
                <a:latin typeface="+mn-lt"/>
              </a:defRPr>
            </a:lvl1pPr>
            <a:lvl2pPr marL="0" indent="-342900">
              <a:spcBef>
                <a:spcPts val="1500"/>
              </a:spcBef>
              <a:spcAft>
                <a:spcPts val="1500"/>
              </a:spcAft>
              <a:buClr>
                <a:schemeClr val="accent2"/>
              </a:buClr>
              <a:buFont typeface="Wingdings" panose="05000000000000000000" pitchFamily="2" charset="2"/>
              <a:buChar char="§"/>
              <a:defRPr sz="2700">
                <a:latin typeface="+mn-lt"/>
              </a:defRPr>
            </a:lvl2pPr>
            <a:lvl3pPr marL="685800" indent="-342900">
              <a:spcBef>
                <a:spcPts val="1500"/>
              </a:spcBef>
              <a:spcAft>
                <a:spcPts val="1500"/>
              </a:spcAft>
              <a:buClr>
                <a:schemeClr val="accent2"/>
              </a:buClr>
              <a:buFont typeface="Wingdings" panose="05000000000000000000" pitchFamily="2" charset="2"/>
              <a:buChar char="§"/>
              <a:defRPr sz="2700">
                <a:latin typeface="+mn-lt"/>
              </a:defRPr>
            </a:lvl3pPr>
            <a:lvl4pPr marL="1028700" indent="-342900">
              <a:spcBef>
                <a:spcPts val="1500"/>
              </a:spcBef>
              <a:spcAft>
                <a:spcPts val="1500"/>
              </a:spcAft>
              <a:buClr>
                <a:schemeClr val="accent2"/>
              </a:buClr>
              <a:buFont typeface="Wingdings" panose="05000000000000000000" pitchFamily="2" charset="2"/>
              <a:buChar char="§"/>
              <a:defRPr sz="2700">
                <a:latin typeface="+mn-lt"/>
              </a:defRPr>
            </a:lvl4pPr>
            <a:lvl5pPr marL="1371600" indent="-342900">
              <a:spcBef>
                <a:spcPts val="1500"/>
              </a:spcBef>
              <a:spcAft>
                <a:spcPts val="1500"/>
              </a:spcAft>
              <a:buClr>
                <a:schemeClr val="accent2"/>
              </a:buClr>
              <a:buFont typeface="Wingdings" panose="05000000000000000000" pitchFamily="2" charset="2"/>
              <a:buChar char="§"/>
              <a:defRPr sz="27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a:extLst>
              <a:ext uri="{FF2B5EF4-FFF2-40B4-BE49-F238E27FC236}">
                <a16:creationId xmlns:a16="http://schemas.microsoft.com/office/drawing/2014/main" id="{81FE0D7D-86B7-CCD2-A7A1-70E95846B542}"/>
              </a:ext>
            </a:extLst>
          </p:cNvPr>
          <p:cNvSpPr>
            <a:spLocks noGrp="1"/>
          </p:cNvSpPr>
          <p:nvPr>
            <p:ph sz="quarter" idx="14" hasCustomPrompt="1"/>
          </p:nvPr>
        </p:nvSpPr>
        <p:spPr>
          <a:xfrm>
            <a:off x="9689693" y="3037171"/>
            <a:ext cx="7341009" cy="6205784"/>
          </a:xfrm>
        </p:spPr>
        <p:txBody>
          <a:bodyPr>
            <a:normAutofit/>
          </a:bodyPr>
          <a:lstStyle>
            <a:lvl1pPr marL="0" indent="0">
              <a:spcBef>
                <a:spcPts val="1500"/>
              </a:spcBef>
              <a:spcAft>
                <a:spcPts val="0"/>
              </a:spcAft>
              <a:buClr>
                <a:schemeClr val="accent2"/>
              </a:buClr>
              <a:buFont typeface="Wingdings" panose="05000000000000000000" pitchFamily="2" charset="2"/>
              <a:buNone/>
              <a:defRPr sz="2700">
                <a:latin typeface="+mn-lt"/>
              </a:defRPr>
            </a:lvl1pPr>
            <a:lvl2pPr marL="0" indent="-342900">
              <a:spcBef>
                <a:spcPts val="1500"/>
              </a:spcBef>
              <a:spcAft>
                <a:spcPts val="1500"/>
              </a:spcAft>
              <a:buClr>
                <a:schemeClr val="accent2"/>
              </a:buClr>
              <a:buFont typeface="Wingdings" panose="05000000000000000000" pitchFamily="2" charset="2"/>
              <a:buChar char="§"/>
              <a:defRPr sz="2700">
                <a:latin typeface="+mn-lt"/>
              </a:defRPr>
            </a:lvl2pPr>
            <a:lvl3pPr marL="685800" indent="-342900">
              <a:spcBef>
                <a:spcPts val="1500"/>
              </a:spcBef>
              <a:spcAft>
                <a:spcPts val="1500"/>
              </a:spcAft>
              <a:buClr>
                <a:schemeClr val="accent2"/>
              </a:buClr>
              <a:buFont typeface="Wingdings" panose="05000000000000000000" pitchFamily="2" charset="2"/>
              <a:buChar char="§"/>
              <a:defRPr sz="2700">
                <a:latin typeface="+mn-lt"/>
              </a:defRPr>
            </a:lvl3pPr>
            <a:lvl4pPr marL="1028700" indent="-342900">
              <a:spcBef>
                <a:spcPts val="1500"/>
              </a:spcBef>
              <a:spcAft>
                <a:spcPts val="1500"/>
              </a:spcAft>
              <a:buClr>
                <a:schemeClr val="accent2"/>
              </a:buClr>
              <a:buFont typeface="Wingdings" panose="05000000000000000000" pitchFamily="2" charset="2"/>
              <a:buChar char="§"/>
              <a:defRPr sz="2700">
                <a:latin typeface="+mn-lt"/>
              </a:defRPr>
            </a:lvl4pPr>
            <a:lvl5pPr marL="1371600" indent="-342900">
              <a:spcBef>
                <a:spcPts val="1500"/>
              </a:spcBef>
              <a:spcAft>
                <a:spcPts val="1500"/>
              </a:spcAft>
              <a:buClr>
                <a:schemeClr val="accent2"/>
              </a:buClr>
              <a:buFont typeface="Wingdings" panose="05000000000000000000" pitchFamily="2" charset="2"/>
              <a:buChar char="§"/>
              <a:defRPr sz="27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762592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1257300" y="548640"/>
            <a:ext cx="15773400" cy="1988820"/>
          </a:xfrm>
        </p:spPr>
        <p:txBody>
          <a:bodyPr anchor="ctr" anchorCtr="0">
            <a:noAutofit/>
          </a:bodyPr>
          <a:lstStyle>
            <a:lvl1pPr algn="ctr">
              <a:defRPr sz="4800"/>
            </a:lvl1pPr>
          </a:lstStyle>
          <a:p>
            <a:r>
              <a:rPr lang="en-US" dirty="0"/>
              <a:t>Click to add title</a:t>
            </a:r>
          </a:p>
        </p:txBody>
      </p:sp>
      <p:sp>
        <p:nvSpPr>
          <p:cNvPr id="11" name="Content Placeholder 10">
            <a:extLst>
              <a:ext uri="{FF2B5EF4-FFF2-40B4-BE49-F238E27FC236}">
                <a16:creationId xmlns:a16="http://schemas.microsoft.com/office/drawing/2014/main" id="{2D2DE411-9D7C-15AE-0B59-F26B2BF8C522}"/>
              </a:ext>
            </a:extLst>
          </p:cNvPr>
          <p:cNvSpPr>
            <a:spLocks noGrp="1"/>
          </p:cNvSpPr>
          <p:nvPr>
            <p:ph sz="quarter" idx="13" hasCustomPrompt="1"/>
          </p:nvPr>
        </p:nvSpPr>
        <p:spPr>
          <a:xfrm>
            <a:off x="1257300" y="3037172"/>
            <a:ext cx="4317591" cy="6205784"/>
          </a:xfrm>
        </p:spPr>
        <p:txBody>
          <a:bodyPr>
            <a:normAutofit/>
          </a:bodyPr>
          <a:lstStyle>
            <a:lvl1pPr marL="514350" indent="-514350">
              <a:spcBef>
                <a:spcPts val="1500"/>
              </a:spcBef>
              <a:spcAft>
                <a:spcPts val="1500"/>
              </a:spcAft>
              <a:buClr>
                <a:schemeClr val="accent2"/>
              </a:buClr>
              <a:buFont typeface="+mj-lt"/>
              <a:buAutoNum type="arabicPeriod"/>
              <a:defRPr sz="2700">
                <a:latin typeface="+mn-lt"/>
              </a:defRPr>
            </a:lvl1pPr>
            <a:lvl2pPr marL="1200150" indent="-514350">
              <a:spcBef>
                <a:spcPts val="1500"/>
              </a:spcBef>
              <a:spcAft>
                <a:spcPts val="1500"/>
              </a:spcAft>
              <a:buClr>
                <a:schemeClr val="accent2"/>
              </a:buClr>
              <a:buFont typeface="+mj-lt"/>
              <a:buAutoNum type="alphaLcPeriod"/>
              <a:defRPr sz="2700">
                <a:latin typeface="+mn-lt"/>
              </a:defRPr>
            </a:lvl2pPr>
            <a:lvl3pPr marL="1885950" indent="-514350">
              <a:spcBef>
                <a:spcPts val="1500"/>
              </a:spcBef>
              <a:spcAft>
                <a:spcPts val="1500"/>
              </a:spcAft>
              <a:buClr>
                <a:schemeClr val="accent2"/>
              </a:buClr>
              <a:buFont typeface="+mj-lt"/>
              <a:buAutoNum type="arabicParenR"/>
              <a:defRPr sz="2700">
                <a:latin typeface="+mn-lt"/>
              </a:defRPr>
            </a:lvl3pPr>
            <a:lvl4pPr marL="2571750" indent="-514350">
              <a:spcBef>
                <a:spcPts val="1500"/>
              </a:spcBef>
              <a:spcAft>
                <a:spcPts val="1500"/>
              </a:spcAft>
              <a:buClr>
                <a:schemeClr val="accent2"/>
              </a:buClr>
              <a:buFont typeface="+mj-lt"/>
              <a:buAutoNum type="alphaLcParenR"/>
              <a:defRPr sz="2700">
                <a:latin typeface="+mn-lt"/>
              </a:defRPr>
            </a:lvl4pPr>
            <a:lvl5pPr marL="3086100" indent="-342900">
              <a:spcBef>
                <a:spcPts val="1500"/>
              </a:spcBef>
              <a:spcAft>
                <a:spcPts val="1500"/>
              </a:spcAft>
              <a:buClr>
                <a:schemeClr val="accent2"/>
              </a:buClr>
              <a:buFont typeface="Wingdings" panose="05000000000000000000" pitchFamily="2" charset="2"/>
              <a:buChar char="§"/>
              <a:defRPr sz="27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Content Placeholder 10">
            <a:extLst>
              <a:ext uri="{FF2B5EF4-FFF2-40B4-BE49-F238E27FC236}">
                <a16:creationId xmlns:a16="http://schemas.microsoft.com/office/drawing/2014/main" id="{60FEDE7C-502F-ECFE-4136-E99206849C2A}"/>
              </a:ext>
            </a:extLst>
          </p:cNvPr>
          <p:cNvSpPr>
            <a:spLocks noGrp="1"/>
          </p:cNvSpPr>
          <p:nvPr>
            <p:ph sz="quarter" idx="14" hasCustomPrompt="1"/>
          </p:nvPr>
        </p:nvSpPr>
        <p:spPr>
          <a:xfrm>
            <a:off x="9689693" y="3037171"/>
            <a:ext cx="7341009" cy="6205784"/>
          </a:xfrm>
        </p:spPr>
        <p:txBody>
          <a:bodyPr>
            <a:normAutofit/>
          </a:bodyPr>
          <a:lstStyle>
            <a:lvl1pPr marL="0" indent="0">
              <a:spcBef>
                <a:spcPts val="1500"/>
              </a:spcBef>
              <a:spcAft>
                <a:spcPts val="0"/>
              </a:spcAft>
              <a:buClr>
                <a:schemeClr val="accent2"/>
              </a:buClr>
              <a:buFont typeface="Wingdings" panose="05000000000000000000" pitchFamily="2" charset="2"/>
              <a:buNone/>
              <a:defRPr sz="2700">
                <a:latin typeface="+mn-lt"/>
              </a:defRPr>
            </a:lvl1pPr>
            <a:lvl2pPr marL="0" indent="-342900">
              <a:spcBef>
                <a:spcPts val="1500"/>
              </a:spcBef>
              <a:spcAft>
                <a:spcPts val="1500"/>
              </a:spcAft>
              <a:buClr>
                <a:schemeClr val="accent2"/>
              </a:buClr>
              <a:buFont typeface="Wingdings" panose="05000000000000000000" pitchFamily="2" charset="2"/>
              <a:buChar char="§"/>
              <a:defRPr sz="2700">
                <a:latin typeface="+mn-lt"/>
              </a:defRPr>
            </a:lvl2pPr>
            <a:lvl3pPr marL="685800" indent="-342900">
              <a:spcBef>
                <a:spcPts val="1500"/>
              </a:spcBef>
              <a:spcAft>
                <a:spcPts val="1500"/>
              </a:spcAft>
              <a:buClr>
                <a:schemeClr val="accent2"/>
              </a:buClr>
              <a:buFont typeface="Wingdings" panose="05000000000000000000" pitchFamily="2" charset="2"/>
              <a:buChar char="§"/>
              <a:defRPr sz="2700">
                <a:latin typeface="+mn-lt"/>
              </a:defRPr>
            </a:lvl3pPr>
            <a:lvl4pPr marL="1028700" indent="-342900">
              <a:spcBef>
                <a:spcPts val="1500"/>
              </a:spcBef>
              <a:spcAft>
                <a:spcPts val="1500"/>
              </a:spcAft>
              <a:buClr>
                <a:schemeClr val="accent2"/>
              </a:buClr>
              <a:buFont typeface="Wingdings" panose="05000000000000000000" pitchFamily="2" charset="2"/>
              <a:buChar char="§"/>
              <a:defRPr sz="2700">
                <a:latin typeface="+mn-lt"/>
              </a:defRPr>
            </a:lvl4pPr>
            <a:lvl5pPr marL="1371600" indent="-342900">
              <a:spcBef>
                <a:spcPts val="1500"/>
              </a:spcBef>
              <a:spcAft>
                <a:spcPts val="1500"/>
              </a:spcAft>
              <a:buClr>
                <a:schemeClr val="accent2"/>
              </a:buClr>
              <a:buFont typeface="Wingdings" panose="05000000000000000000" pitchFamily="2" charset="2"/>
              <a:buChar char="§"/>
              <a:defRPr sz="27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63615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1257301" y="672084"/>
            <a:ext cx="9258300" cy="2372868"/>
          </a:xfrm>
        </p:spPr>
        <p:txBody>
          <a:bodyPr anchor="b" anchorCtr="0">
            <a:noAutofit/>
          </a:bodyPr>
          <a:lstStyle>
            <a:lvl1pPr>
              <a:defRPr sz="4800"/>
            </a:lvl1pPr>
          </a:lstStyle>
          <a:p>
            <a:r>
              <a:rPr lang="en-US"/>
              <a:t>Click to edit Master title style</a:t>
            </a:r>
            <a:endParaRPr lang="en-US" dirty="0"/>
          </a:p>
        </p:txBody>
      </p:sp>
      <p:sp>
        <p:nvSpPr>
          <p:cNvPr id="4" name="Content Placeholder 10">
            <a:extLst>
              <a:ext uri="{FF2B5EF4-FFF2-40B4-BE49-F238E27FC236}">
                <a16:creationId xmlns:a16="http://schemas.microsoft.com/office/drawing/2014/main" id="{5F30E2A0-23EF-51B1-8ABD-00429EEA0642}"/>
              </a:ext>
            </a:extLst>
          </p:cNvPr>
          <p:cNvSpPr>
            <a:spLocks noGrp="1"/>
          </p:cNvSpPr>
          <p:nvPr>
            <p:ph sz="quarter" idx="14" hasCustomPrompt="1"/>
          </p:nvPr>
        </p:nvSpPr>
        <p:spPr>
          <a:xfrm>
            <a:off x="1257300" y="3385595"/>
            <a:ext cx="7341009" cy="5857359"/>
          </a:xfrm>
        </p:spPr>
        <p:txBody>
          <a:bodyPr>
            <a:normAutofit/>
          </a:bodyPr>
          <a:lstStyle>
            <a:lvl1pPr marL="0" indent="0">
              <a:spcBef>
                <a:spcPts val="1500"/>
              </a:spcBef>
              <a:spcAft>
                <a:spcPts val="0"/>
              </a:spcAft>
              <a:buClr>
                <a:schemeClr val="accent2"/>
              </a:buClr>
              <a:buFont typeface="Wingdings" panose="05000000000000000000" pitchFamily="2" charset="2"/>
              <a:buNone/>
              <a:defRPr sz="2700">
                <a:latin typeface="+mn-lt"/>
              </a:defRPr>
            </a:lvl1pPr>
            <a:lvl2pPr marL="0" indent="-342900">
              <a:spcBef>
                <a:spcPts val="1500"/>
              </a:spcBef>
              <a:spcAft>
                <a:spcPts val="1500"/>
              </a:spcAft>
              <a:buClr>
                <a:schemeClr val="accent2"/>
              </a:buClr>
              <a:buFont typeface="Wingdings" panose="05000000000000000000" pitchFamily="2" charset="2"/>
              <a:buChar char="§"/>
              <a:defRPr sz="2700">
                <a:latin typeface="+mn-lt"/>
              </a:defRPr>
            </a:lvl2pPr>
            <a:lvl3pPr marL="685800" indent="-342900">
              <a:spcBef>
                <a:spcPts val="1500"/>
              </a:spcBef>
              <a:spcAft>
                <a:spcPts val="1500"/>
              </a:spcAft>
              <a:buClr>
                <a:schemeClr val="accent2"/>
              </a:buClr>
              <a:buFont typeface="Wingdings" panose="05000000000000000000" pitchFamily="2" charset="2"/>
              <a:buChar char="§"/>
              <a:defRPr sz="2700">
                <a:latin typeface="+mn-lt"/>
              </a:defRPr>
            </a:lvl3pPr>
            <a:lvl4pPr marL="1028700" indent="-342900">
              <a:spcBef>
                <a:spcPts val="1500"/>
              </a:spcBef>
              <a:spcAft>
                <a:spcPts val="1500"/>
              </a:spcAft>
              <a:buClr>
                <a:schemeClr val="accent2"/>
              </a:buClr>
              <a:buFont typeface="Wingdings" panose="05000000000000000000" pitchFamily="2" charset="2"/>
              <a:buChar char="§"/>
              <a:defRPr sz="2700">
                <a:latin typeface="+mn-lt"/>
              </a:defRPr>
            </a:lvl4pPr>
            <a:lvl5pPr marL="1371600" indent="-342900">
              <a:spcBef>
                <a:spcPts val="1500"/>
              </a:spcBef>
              <a:spcAft>
                <a:spcPts val="1500"/>
              </a:spcAft>
              <a:buClr>
                <a:schemeClr val="accent2"/>
              </a:buClr>
              <a:buFont typeface="Wingdings" panose="05000000000000000000" pitchFamily="2" charset="2"/>
              <a:buChar char="§"/>
              <a:defRPr sz="27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AF15552F-C66B-341F-2D37-0389710BA5E2}"/>
              </a:ext>
            </a:extLst>
          </p:cNvPr>
          <p:cNvSpPr>
            <a:spLocks noGrp="1"/>
          </p:cNvSpPr>
          <p:nvPr>
            <p:ph type="pic" sz="quarter" idx="10"/>
          </p:nvPr>
        </p:nvSpPr>
        <p:spPr>
          <a:xfrm>
            <a:off x="11251408" y="-33337"/>
            <a:ext cx="7072313" cy="10320338"/>
          </a:xfrm>
        </p:spPr>
        <p:txBody>
          <a:bodyPr>
            <a:normAutofit/>
          </a:bodyPr>
          <a:lstStyle>
            <a:lvl1pPr marL="0" indent="0" algn="ctr">
              <a:buNone/>
              <a:defRPr sz="3000"/>
            </a:lvl1pPr>
          </a:lstStyle>
          <a:p>
            <a:r>
              <a:rPr lang="en-US"/>
              <a:t>Click icon to add picture</a:t>
            </a:r>
            <a:endParaRPr lang="en-US" dirty="0"/>
          </a:p>
        </p:txBody>
      </p:sp>
      <p:sp>
        <p:nvSpPr>
          <p:cNvPr id="12" name="Rectangle 11">
            <a:extLst>
              <a:ext uri="{FF2B5EF4-FFF2-40B4-BE49-F238E27FC236}">
                <a16:creationId xmlns:a16="http://schemas.microsoft.com/office/drawing/2014/main" id="{0D8DCC6D-8B88-7BE0-7240-F743AE09EC48}"/>
              </a:ext>
              <a:ext uri="{C183D7F6-B498-43B3-948B-1728B52AA6E4}">
                <adec:decorative xmlns:adec="http://schemas.microsoft.com/office/drawing/2017/decorative" val="1"/>
              </a:ext>
            </a:extLst>
          </p:cNvPr>
          <p:cNvSpPr/>
          <p:nvPr userDrawn="1"/>
        </p:nvSpPr>
        <p:spPr>
          <a:xfrm>
            <a:off x="1490721" y="9455945"/>
            <a:ext cx="6430779" cy="831056"/>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2049345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1257300" y="548641"/>
            <a:ext cx="15773400" cy="1988345"/>
          </a:xfrm>
        </p:spPr>
        <p:txBody>
          <a:bodyPr anchor="ctr" anchorCtr="0">
            <a:noAutofit/>
          </a:bodyPr>
          <a:lstStyle>
            <a:lvl1pPr algn="ctr">
              <a:defRPr sz="4800"/>
            </a:lvl1pPr>
          </a:lstStyle>
          <a:p>
            <a:r>
              <a:rPr lang="en-US" dirty="0"/>
              <a:t>Click to add title</a:t>
            </a:r>
          </a:p>
        </p:txBody>
      </p:sp>
      <p:sp>
        <p:nvSpPr>
          <p:cNvPr id="4" name="Content Placeholder 10">
            <a:extLst>
              <a:ext uri="{FF2B5EF4-FFF2-40B4-BE49-F238E27FC236}">
                <a16:creationId xmlns:a16="http://schemas.microsoft.com/office/drawing/2014/main" id="{9C3ED3BF-FF6B-07FA-72C4-F6102A8558AF}"/>
              </a:ext>
            </a:extLst>
          </p:cNvPr>
          <p:cNvSpPr>
            <a:spLocks noGrp="1"/>
          </p:cNvSpPr>
          <p:nvPr>
            <p:ph sz="quarter" idx="15" hasCustomPrompt="1"/>
          </p:nvPr>
        </p:nvSpPr>
        <p:spPr>
          <a:xfrm>
            <a:off x="1344112" y="3159887"/>
            <a:ext cx="3100568" cy="5450681"/>
          </a:xfrm>
        </p:spPr>
        <p:txBody>
          <a:bodyPr>
            <a:normAutofit/>
          </a:bodyPr>
          <a:lstStyle>
            <a:lvl1pPr marL="0" indent="0">
              <a:spcBef>
                <a:spcPts val="1500"/>
              </a:spcBef>
              <a:spcAft>
                <a:spcPts val="0"/>
              </a:spcAft>
              <a:buClr>
                <a:schemeClr val="accent2"/>
              </a:buClr>
              <a:buFont typeface="Wingdings" panose="05000000000000000000" pitchFamily="2" charset="2"/>
              <a:buNone/>
              <a:defRPr sz="2700">
                <a:latin typeface="+mn-lt"/>
              </a:defRPr>
            </a:lvl1pPr>
            <a:lvl2pPr marL="0" indent="-342900">
              <a:spcBef>
                <a:spcPts val="1500"/>
              </a:spcBef>
              <a:spcAft>
                <a:spcPts val="1500"/>
              </a:spcAft>
              <a:buClr>
                <a:schemeClr val="accent2"/>
              </a:buClr>
              <a:buFont typeface="Wingdings" panose="05000000000000000000" pitchFamily="2" charset="2"/>
              <a:buChar char="§"/>
              <a:defRPr sz="2400">
                <a:latin typeface="+mn-lt"/>
              </a:defRPr>
            </a:lvl2pPr>
            <a:lvl3pPr marL="685800" indent="-342900">
              <a:spcBef>
                <a:spcPts val="1500"/>
              </a:spcBef>
              <a:spcAft>
                <a:spcPts val="1500"/>
              </a:spcAft>
              <a:buClr>
                <a:schemeClr val="accent2"/>
              </a:buClr>
              <a:buFont typeface="Wingdings" panose="05000000000000000000" pitchFamily="2" charset="2"/>
              <a:buChar char="§"/>
              <a:defRPr sz="2100">
                <a:latin typeface="+mn-lt"/>
              </a:defRPr>
            </a:lvl3pPr>
            <a:lvl4pPr marL="1028700" indent="-342900">
              <a:spcBef>
                <a:spcPts val="1500"/>
              </a:spcBef>
              <a:spcAft>
                <a:spcPts val="1500"/>
              </a:spcAft>
              <a:buClr>
                <a:schemeClr val="accent2"/>
              </a:buClr>
              <a:buFont typeface="Wingdings" panose="05000000000000000000" pitchFamily="2" charset="2"/>
              <a:buChar char="§"/>
              <a:defRPr sz="2100">
                <a:latin typeface="+mn-lt"/>
              </a:defRPr>
            </a:lvl4pPr>
            <a:lvl5pPr marL="1371600" indent="-342900">
              <a:spcBef>
                <a:spcPts val="1500"/>
              </a:spcBef>
              <a:spcAft>
                <a:spcPts val="15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5225970" y="3159887"/>
            <a:ext cx="11804730" cy="6025070"/>
          </a:xfrm>
        </p:spPr>
        <p:txBody>
          <a:body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01335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1257300" y="548641"/>
            <a:ext cx="15773400" cy="1988345"/>
          </a:xfrm>
        </p:spPr>
        <p:txBody>
          <a:bodyPr anchor="ctr" anchorCtr="0">
            <a:noAutofit/>
          </a:bodyPr>
          <a:lstStyle>
            <a:lvl1pPr algn="ctr">
              <a:defRPr sz="4800"/>
            </a:lvl1pPr>
          </a:lstStyle>
          <a:p>
            <a:r>
              <a:rPr lang="en-US" dirty="0"/>
              <a:t>Click to add title</a:t>
            </a:r>
          </a:p>
        </p:txBody>
      </p:sp>
      <p:sp>
        <p:nvSpPr>
          <p:cNvPr id="8" name="Content Placeholder 10">
            <a:extLst>
              <a:ext uri="{FF2B5EF4-FFF2-40B4-BE49-F238E27FC236}">
                <a16:creationId xmlns:a16="http://schemas.microsoft.com/office/drawing/2014/main" id="{A524C1E0-92FE-D7D2-83A7-46D29A838874}"/>
              </a:ext>
            </a:extLst>
          </p:cNvPr>
          <p:cNvSpPr>
            <a:spLocks noGrp="1"/>
          </p:cNvSpPr>
          <p:nvPr>
            <p:ph sz="quarter" idx="15" hasCustomPrompt="1"/>
          </p:nvPr>
        </p:nvSpPr>
        <p:spPr>
          <a:xfrm>
            <a:off x="1257301" y="2685494"/>
            <a:ext cx="7701503" cy="6169581"/>
          </a:xfrm>
        </p:spPr>
        <p:txBody>
          <a:bodyPr>
            <a:normAutofit/>
          </a:bodyPr>
          <a:lstStyle>
            <a:lvl1pPr marL="0" indent="0">
              <a:lnSpc>
                <a:spcPct val="150000"/>
              </a:lnSpc>
              <a:spcBef>
                <a:spcPts val="1500"/>
              </a:spcBef>
              <a:spcAft>
                <a:spcPts val="0"/>
              </a:spcAft>
              <a:buClr>
                <a:schemeClr val="accent2"/>
              </a:buClr>
              <a:buFont typeface="Wingdings" panose="05000000000000000000" pitchFamily="2" charset="2"/>
              <a:buNone/>
              <a:defRPr sz="2700">
                <a:latin typeface="+mn-lt"/>
              </a:defRPr>
            </a:lvl1pPr>
            <a:lvl2pPr marL="0" indent="-342900">
              <a:spcBef>
                <a:spcPts val="1500"/>
              </a:spcBef>
              <a:spcAft>
                <a:spcPts val="1500"/>
              </a:spcAft>
              <a:buClr>
                <a:schemeClr val="accent2"/>
              </a:buClr>
              <a:buFont typeface="Wingdings" panose="05000000000000000000" pitchFamily="2" charset="2"/>
              <a:buChar char="§"/>
              <a:defRPr sz="2700">
                <a:latin typeface="+mn-lt"/>
              </a:defRPr>
            </a:lvl2pPr>
            <a:lvl3pPr marL="685800" indent="-342900">
              <a:spcBef>
                <a:spcPts val="1500"/>
              </a:spcBef>
              <a:spcAft>
                <a:spcPts val="1500"/>
              </a:spcAft>
              <a:buClr>
                <a:schemeClr val="accent2"/>
              </a:buClr>
              <a:buFont typeface="Wingdings" panose="05000000000000000000" pitchFamily="2" charset="2"/>
              <a:buChar char="§"/>
              <a:defRPr sz="2700">
                <a:latin typeface="+mn-lt"/>
              </a:defRPr>
            </a:lvl3pPr>
            <a:lvl4pPr marL="1028700" indent="-342900">
              <a:spcBef>
                <a:spcPts val="1500"/>
              </a:spcBef>
              <a:spcAft>
                <a:spcPts val="1500"/>
              </a:spcAft>
              <a:buClr>
                <a:schemeClr val="accent2"/>
              </a:buClr>
              <a:buFont typeface="Wingdings" panose="05000000000000000000" pitchFamily="2" charset="2"/>
              <a:buChar char="§"/>
              <a:defRPr sz="2700">
                <a:latin typeface="+mn-lt"/>
              </a:defRPr>
            </a:lvl4pPr>
            <a:lvl5pPr marL="1371600" indent="-342900">
              <a:spcBef>
                <a:spcPts val="1500"/>
              </a:spcBef>
              <a:spcAft>
                <a:spcPts val="1500"/>
              </a:spcAft>
              <a:buClr>
                <a:schemeClr val="accent2"/>
              </a:buClr>
              <a:buFont typeface="Wingdings" panose="05000000000000000000" pitchFamily="2" charset="2"/>
              <a:buChar char="§"/>
              <a:defRPr sz="27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27E0367-8E38-8905-DC9A-D0C376A591A7}"/>
              </a:ext>
            </a:extLst>
          </p:cNvPr>
          <p:cNvSpPr>
            <a:spLocks noGrp="1"/>
          </p:cNvSpPr>
          <p:nvPr>
            <p:ph sz="quarter" idx="16" hasCustomPrompt="1"/>
          </p:nvPr>
        </p:nvSpPr>
        <p:spPr>
          <a:xfrm>
            <a:off x="9329197" y="2685494"/>
            <a:ext cx="7701503" cy="6169581"/>
          </a:xfrm>
        </p:spPr>
        <p:txBody>
          <a:bodyPr>
            <a:normAutofit/>
          </a:bodyPr>
          <a:lstStyle>
            <a:lvl1pPr marL="0" indent="0">
              <a:lnSpc>
                <a:spcPct val="150000"/>
              </a:lnSpc>
              <a:spcBef>
                <a:spcPts val="1500"/>
              </a:spcBef>
              <a:spcAft>
                <a:spcPts val="0"/>
              </a:spcAft>
              <a:buClr>
                <a:schemeClr val="accent2"/>
              </a:buClr>
              <a:buFont typeface="Wingdings" panose="05000000000000000000" pitchFamily="2" charset="2"/>
              <a:buNone/>
              <a:defRPr sz="2700">
                <a:latin typeface="+mn-lt"/>
              </a:defRPr>
            </a:lvl1pPr>
            <a:lvl2pPr marL="0" indent="-342900">
              <a:spcBef>
                <a:spcPts val="1500"/>
              </a:spcBef>
              <a:spcAft>
                <a:spcPts val="1500"/>
              </a:spcAft>
              <a:buClr>
                <a:schemeClr val="accent2"/>
              </a:buClr>
              <a:buFont typeface="Wingdings" panose="05000000000000000000" pitchFamily="2" charset="2"/>
              <a:buChar char="§"/>
              <a:defRPr sz="2700">
                <a:latin typeface="+mn-lt"/>
              </a:defRPr>
            </a:lvl2pPr>
            <a:lvl3pPr marL="685800" indent="-342900">
              <a:spcBef>
                <a:spcPts val="1500"/>
              </a:spcBef>
              <a:spcAft>
                <a:spcPts val="1500"/>
              </a:spcAft>
              <a:buClr>
                <a:schemeClr val="accent2"/>
              </a:buClr>
              <a:buFont typeface="Wingdings" panose="05000000000000000000" pitchFamily="2" charset="2"/>
              <a:buChar char="§"/>
              <a:defRPr sz="2700">
                <a:latin typeface="+mn-lt"/>
              </a:defRPr>
            </a:lvl3pPr>
            <a:lvl4pPr marL="1028700" indent="-342900">
              <a:spcBef>
                <a:spcPts val="1500"/>
              </a:spcBef>
              <a:spcAft>
                <a:spcPts val="1500"/>
              </a:spcAft>
              <a:buClr>
                <a:schemeClr val="accent2"/>
              </a:buClr>
              <a:buFont typeface="Wingdings" panose="05000000000000000000" pitchFamily="2" charset="2"/>
              <a:buChar char="§"/>
              <a:defRPr sz="2700">
                <a:latin typeface="+mn-lt"/>
              </a:defRPr>
            </a:lvl4pPr>
            <a:lvl5pPr marL="1371600" indent="-342900">
              <a:spcBef>
                <a:spcPts val="1500"/>
              </a:spcBef>
              <a:spcAft>
                <a:spcPts val="1500"/>
              </a:spcAft>
              <a:buClr>
                <a:schemeClr val="accent2"/>
              </a:buClr>
              <a:buFont typeface="Wingdings" panose="05000000000000000000" pitchFamily="2" charset="2"/>
              <a:buChar char="§"/>
              <a:defRPr sz="27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43D847DE-29F2-8ABB-1718-34BED4F37718}"/>
              </a:ext>
              <a:ext uri="{C183D7F6-B498-43B3-948B-1728B52AA6E4}">
                <adec:decorative xmlns:adec="http://schemas.microsoft.com/office/drawing/2017/decorative" val="1"/>
              </a:ext>
            </a:extLst>
          </p:cNvPr>
          <p:cNvSpPr/>
          <p:nvPr userDrawn="1"/>
        </p:nvSpPr>
        <p:spPr>
          <a:xfrm>
            <a:off x="0" y="9455945"/>
            <a:ext cx="18288000" cy="831056"/>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700"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928804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p:txBody>
          <a:bodyPr anchor="ctr" anchorCtr="0">
            <a:noAutofit/>
          </a:bodyPr>
          <a:lstStyle>
            <a:lvl1pPr algn="ctr">
              <a:defRPr sz="4800"/>
            </a:lvl1pPr>
          </a:lstStyle>
          <a:p>
            <a:r>
              <a:rPr lang="en-US" dirty="0"/>
              <a:t>Click to add title</a:t>
            </a:r>
          </a:p>
        </p:txBody>
      </p:sp>
      <p:sp>
        <p:nvSpPr>
          <p:cNvPr id="8" name="Table Placeholder 7">
            <a:extLst>
              <a:ext uri="{FF2B5EF4-FFF2-40B4-BE49-F238E27FC236}">
                <a16:creationId xmlns:a16="http://schemas.microsoft.com/office/drawing/2014/main" id="{0CEAFE70-86D3-8690-31CA-F9A1FBA494D0}"/>
              </a:ext>
            </a:extLst>
          </p:cNvPr>
          <p:cNvSpPr>
            <a:spLocks noGrp="1"/>
          </p:cNvSpPr>
          <p:nvPr>
            <p:ph type="tbl" sz="quarter" idx="13"/>
          </p:nvPr>
        </p:nvSpPr>
        <p:spPr>
          <a:xfrm>
            <a:off x="919779" y="3161700"/>
            <a:ext cx="16448442" cy="5880294"/>
          </a:xfrm>
        </p:spPr>
        <p:txBody>
          <a:bodyPr/>
          <a:lstStyle>
            <a:lvl1pPr>
              <a:defRPr/>
            </a:lvl1pPr>
          </a:lstStyle>
          <a:p>
            <a:r>
              <a:rPr lang="en-US"/>
              <a:t>Click icon to add table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98904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6EE6F3F-63EB-5C0E-2307-3B7CBBA1C374}"/>
              </a:ext>
            </a:extLst>
          </p:cNvPr>
          <p:cNvSpPr>
            <a:spLocks noGrp="1"/>
          </p:cNvSpPr>
          <p:nvPr>
            <p:ph type="pic" sz="quarter" idx="11"/>
          </p:nvPr>
        </p:nvSpPr>
        <p:spPr>
          <a:xfrm>
            <a:off x="0" y="0"/>
            <a:ext cx="18288000" cy="10287000"/>
          </a:xfrm>
          <a:solidFill>
            <a:schemeClr val="tx1"/>
          </a:solidFill>
        </p:spPr>
        <p:txBody>
          <a:bodyPr>
            <a:normAutofit/>
          </a:bodyPr>
          <a:lstStyle>
            <a:lvl1pPr marL="0" indent="0" algn="ctr">
              <a:buNone/>
              <a:defRPr sz="30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2043656" y="600728"/>
            <a:ext cx="14200691" cy="3791867"/>
          </a:xfrm>
        </p:spPr>
        <p:txBody>
          <a:bodyPr anchor="b">
            <a:noAutofit/>
          </a:bodyPr>
          <a:lstStyle>
            <a:lvl1pPr algn="ctr">
              <a:spcBef>
                <a:spcPts val="1500"/>
              </a:spcBef>
              <a:defRPr>
                <a:solidFill>
                  <a:schemeClr val="bg1"/>
                </a:solidFill>
              </a:defRPr>
            </a:lvl1pPr>
          </a:lstStyle>
          <a:p>
            <a:r>
              <a:rPr lang="en-US" dirty="0"/>
              <a:t>Click to add title</a:t>
            </a:r>
          </a:p>
        </p:txBody>
      </p:sp>
      <p:sp>
        <p:nvSpPr>
          <p:cNvPr id="10" name="Text Placeholder 9">
            <a:extLst>
              <a:ext uri="{FF2B5EF4-FFF2-40B4-BE49-F238E27FC236}">
                <a16:creationId xmlns:a16="http://schemas.microsoft.com/office/drawing/2014/main" id="{E12DA517-30B0-BC62-0422-F995FB9189E2}"/>
              </a:ext>
            </a:extLst>
          </p:cNvPr>
          <p:cNvSpPr>
            <a:spLocks noGrp="1"/>
          </p:cNvSpPr>
          <p:nvPr>
            <p:ph type="body" sz="quarter" idx="10" hasCustomPrompt="1"/>
          </p:nvPr>
        </p:nvSpPr>
        <p:spPr>
          <a:xfrm>
            <a:off x="2043113" y="5607934"/>
            <a:ext cx="14201775" cy="3791867"/>
          </a:xfrm>
        </p:spPr>
        <p:txBody>
          <a:bodyPr>
            <a:normAutofit/>
          </a:bodyPr>
          <a:lstStyle>
            <a:lvl1pPr marL="0" indent="0" algn="ctr">
              <a:spcBef>
                <a:spcPts val="1500"/>
              </a:spcBef>
              <a:buNone/>
              <a:defRPr sz="2700">
                <a:solidFill>
                  <a:schemeClr val="bg1"/>
                </a:solidFill>
              </a:defRPr>
            </a:lvl1pPr>
            <a:lvl2pPr marL="685800" indent="0" algn="ctr">
              <a:spcBef>
                <a:spcPts val="1500"/>
              </a:spcBef>
              <a:buNone/>
              <a:defRPr sz="2700">
                <a:solidFill>
                  <a:schemeClr val="bg1"/>
                </a:solidFill>
              </a:defRPr>
            </a:lvl2pPr>
            <a:lvl3pPr marL="1371600" indent="0" algn="ctr">
              <a:spcBef>
                <a:spcPts val="1500"/>
              </a:spcBef>
              <a:buNone/>
              <a:defRPr sz="2700">
                <a:solidFill>
                  <a:schemeClr val="bg1"/>
                </a:solidFill>
              </a:defRPr>
            </a:lvl3pPr>
            <a:lvl4pPr marL="2057400" indent="0" algn="ctr">
              <a:spcBef>
                <a:spcPts val="1500"/>
              </a:spcBef>
              <a:buNone/>
              <a:defRPr sz="2700">
                <a:solidFill>
                  <a:schemeClr val="bg1"/>
                </a:solidFill>
              </a:defRPr>
            </a:lvl4pPr>
            <a:lvl5pPr marL="2743200" indent="0" algn="ctr">
              <a:spcBef>
                <a:spcPts val="1500"/>
              </a:spcBef>
              <a:buNone/>
              <a:defRPr sz="2700">
                <a:solidFill>
                  <a:schemeClr val="bg1"/>
                </a:solidFill>
              </a:defRPr>
            </a:lvl5pPr>
          </a:lstStyle>
          <a:p>
            <a:pPr lvl="0"/>
            <a:r>
              <a:rPr lang="en-US" dirty="0"/>
              <a:t>Click to add text</a:t>
            </a:r>
          </a:p>
        </p:txBody>
      </p:sp>
    </p:spTree>
    <p:extLst>
      <p:ext uri="{BB962C8B-B14F-4D97-AF65-F5344CB8AC3E}">
        <p14:creationId xmlns:p14="http://schemas.microsoft.com/office/powerpoint/2010/main" val="8829600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1937252-EACE-4232-855F-5C47E3F8B087}"/>
              </a:ext>
            </a:extLst>
          </p:cNvPr>
          <p:cNvSpPr>
            <a:spLocks noGrp="1"/>
          </p:cNvSpPr>
          <p:nvPr>
            <p:ph type="ctrTitle" hasCustomPrompt="1"/>
          </p:nvPr>
        </p:nvSpPr>
        <p:spPr>
          <a:xfrm>
            <a:off x="685801" y="1606351"/>
            <a:ext cx="16898111" cy="2249424"/>
          </a:xfrm>
        </p:spPr>
        <p:txBody>
          <a:bodyPr>
            <a:noAutofit/>
          </a:bodyPr>
          <a:lstStyle>
            <a:lvl1pPr>
              <a:defRPr/>
            </a:lvl1pPr>
          </a:lstStyle>
          <a:p>
            <a:r>
              <a:rPr lang="en-US" dirty="0"/>
              <a:t>Click to add title</a:t>
            </a:r>
          </a:p>
        </p:txBody>
      </p:sp>
      <p:sp>
        <p:nvSpPr>
          <p:cNvPr id="25" name="Picture Placeholder 24">
            <a:extLst>
              <a:ext uri="{FF2B5EF4-FFF2-40B4-BE49-F238E27FC236}">
                <a16:creationId xmlns:a16="http://schemas.microsoft.com/office/drawing/2014/main" id="{CBA6DBC1-39A1-48A6-8B81-3CD966D06E81}"/>
              </a:ext>
            </a:extLst>
          </p:cNvPr>
          <p:cNvSpPr>
            <a:spLocks noGrp="1"/>
          </p:cNvSpPr>
          <p:nvPr>
            <p:ph type="pic" sz="quarter" idx="13" hasCustomPrompt="1"/>
          </p:nvPr>
        </p:nvSpPr>
        <p:spPr>
          <a:xfrm>
            <a:off x="672083" y="4655527"/>
            <a:ext cx="16911827" cy="4931957"/>
          </a:xfrm>
          <a:solidFill>
            <a:schemeClr val="accent2"/>
          </a:solidFill>
        </p:spPr>
        <p:txBody>
          <a:bodyPr anchor="t" anchorCtr="0">
            <a:normAutofit/>
          </a:bodyPr>
          <a:lstStyle>
            <a:lvl1pPr marL="0" indent="0" algn="ctr">
              <a:buNone/>
              <a:defRPr/>
            </a:lvl1pPr>
          </a:lstStyle>
          <a:p>
            <a:r>
              <a:rPr lang="en-US" dirty="0"/>
              <a:t>Click to add picture</a:t>
            </a:r>
          </a:p>
        </p:txBody>
      </p:sp>
    </p:spTree>
    <p:extLst>
      <p:ext uri="{BB962C8B-B14F-4D97-AF65-F5344CB8AC3E}">
        <p14:creationId xmlns:p14="http://schemas.microsoft.com/office/powerpoint/2010/main" val="17428603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1036320"/>
            <a:ext cx="16901160" cy="1714500"/>
          </a:xfrm>
        </p:spPr>
        <p:txBody>
          <a:bodyPr/>
          <a:lstStyle>
            <a:lvl1pPr>
              <a:defRPr/>
            </a:lvl1pPr>
          </a:lstStyle>
          <a:p>
            <a:r>
              <a:rPr lang="en-US" dirty="0"/>
              <a:t>Click to add title</a:t>
            </a:r>
          </a:p>
        </p:txBody>
      </p:sp>
      <p:sp>
        <p:nvSpPr>
          <p:cNvPr id="9" name="Content Placeholder 3">
            <a:extLst>
              <a:ext uri="{FF2B5EF4-FFF2-40B4-BE49-F238E27FC236}">
                <a16:creationId xmlns:a16="http://schemas.microsoft.com/office/drawing/2014/main" id="{ECA520B1-DC84-A47D-1F5E-CCD567EB2D86}"/>
              </a:ext>
            </a:extLst>
          </p:cNvPr>
          <p:cNvSpPr>
            <a:spLocks noGrp="1"/>
          </p:cNvSpPr>
          <p:nvPr>
            <p:ph sz="half" idx="13" hasCustomPrompt="1"/>
          </p:nvPr>
        </p:nvSpPr>
        <p:spPr>
          <a:xfrm>
            <a:off x="685800" y="3281044"/>
            <a:ext cx="5486400" cy="5449571"/>
          </a:xfrm>
        </p:spPr>
        <p:txBody>
          <a:bodyPr anchor="t">
            <a:normAutofit/>
          </a:bodyPr>
          <a:lstStyle>
            <a:lvl1pPr marL="514350" indent="-514350">
              <a:buFont typeface="+mj-lt"/>
              <a:buAutoNum type="arabicPeriod"/>
              <a:defRPr sz="2700"/>
            </a:lvl1pPr>
            <a:lvl2pPr marL="1371600" indent="-514350">
              <a:buFont typeface="+mj-lt"/>
              <a:buAutoNum type="alphaLcPeriod"/>
              <a:defRPr sz="2700"/>
            </a:lvl2pPr>
            <a:lvl3pPr marL="2057400" indent="-514350">
              <a:buFont typeface="+mj-lt"/>
              <a:buAutoNum type="arabicPeriod"/>
              <a:defRPr sz="2700"/>
            </a:lvl3pPr>
            <a:lvl4pPr marL="2400300" indent="-514350">
              <a:buFont typeface="+mj-lt"/>
              <a:buAutoNum type="alphaLcParenR"/>
              <a:defRPr sz="2700"/>
            </a:lvl4pPr>
            <a:lvl5pPr marL="3086100" indent="-600075">
              <a:buFont typeface="+mj-lt"/>
              <a:buAutoNum type="romanLcPeriod"/>
              <a:defRPr sz="27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423656" y="3281042"/>
            <a:ext cx="11163305" cy="5449571"/>
          </a:xfrm>
        </p:spPr>
        <p:txBody>
          <a:bodyPr anchor="t">
            <a:normAutofit/>
          </a:bodyPr>
          <a:lstStyle>
            <a:lvl1pPr marL="0" indent="0">
              <a:buNone/>
              <a:defRPr sz="2700"/>
            </a:lvl1pPr>
            <a:lvl2pPr marL="0">
              <a:defRPr sz="2700"/>
            </a:lvl2pPr>
            <a:lvl3pPr marL="822960">
              <a:defRPr sz="2700"/>
            </a:lvl3pPr>
            <a:lvl4pPr marL="1234440">
              <a:defRPr sz="2700"/>
            </a:lvl4pPr>
            <a:lvl5pPr marL="1645920">
              <a:defRPr sz="27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85800" y="9635872"/>
            <a:ext cx="10561803" cy="547688"/>
          </a:xfrm>
        </p:spPr>
        <p:txBody>
          <a:bodyPr/>
          <a:lstStyle/>
          <a:p>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7" name="Slide Number Placeholder 6"/>
          <p:cNvSpPr>
            <a:spLocks noGrp="1"/>
          </p:cNvSpPr>
          <p:nvPr>
            <p:ph type="sldNum" sz="quarter" idx="12"/>
          </p:nvPr>
        </p:nvSpPr>
        <p:spPr>
          <a:xfrm>
            <a:off x="15837450" y="9635872"/>
            <a:ext cx="1749510" cy="547688"/>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87861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4874B0">
                <a:alpha val="100000"/>
              </a:srgbClr>
            </a:gs>
            <a:gs pos="100000">
              <a:srgbClr val="1F256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4874B0">
                <a:alpha val="100000"/>
              </a:srgbClr>
            </a:gs>
            <a:gs pos="100000">
              <a:srgbClr val="1F256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D97564-C310-6E8C-8689-CE18881B4A1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FAD99FA-26D9-873B-BE7F-26FEC5C233A2}"/>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319819E-0266-97DD-DFD1-BAAA06AE3236}"/>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D6D8061D-18C3-4F4F-85EF-561633F58754}" type="datetimeFigureOut">
              <a:rPr lang="en-US" smtClean="0"/>
              <a:t>9/4/2025</a:t>
            </a:fld>
            <a:endParaRPr lang="en-US"/>
          </a:p>
        </p:txBody>
      </p:sp>
      <p:sp>
        <p:nvSpPr>
          <p:cNvPr id="5" name="Footer Placeholder 4">
            <a:extLst>
              <a:ext uri="{FF2B5EF4-FFF2-40B4-BE49-F238E27FC236}">
                <a16:creationId xmlns:a16="http://schemas.microsoft.com/office/drawing/2014/main" id="{2BFD19C9-01CE-9E2A-CDA5-C15940F055F7}"/>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801085-7B28-048D-E3D3-9C3614268DA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2428897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1371600" rtl="0" eaLnBrk="1" latinLnBrk="0" hangingPunct="1">
        <a:lnSpc>
          <a:spcPct val="90000"/>
        </a:lnSpc>
        <a:spcBef>
          <a:spcPct val="0"/>
        </a:spcBef>
        <a:buNone/>
        <a:defRPr sz="7200" kern="1200" cap="all" spc="450" baseline="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9F0267-9D1C-BDA9-A152-B01CD379FC92}"/>
              </a:ext>
            </a:extLst>
          </p:cNvPr>
          <p:cNvSpPr>
            <a:spLocks noGrp="1"/>
          </p:cNvSpPr>
          <p:nvPr>
            <p:ph type="ctrTitle"/>
          </p:nvPr>
        </p:nvSpPr>
        <p:spPr>
          <a:xfrm>
            <a:off x="685801" y="634800"/>
            <a:ext cx="16898111" cy="2249424"/>
          </a:xfrm>
        </p:spPr>
        <p:txBody>
          <a:bodyPr/>
          <a:lstStyle/>
          <a:p>
            <a:pPr algn="ctr"/>
            <a:r>
              <a:rPr lang="en-US" b="1" dirty="0">
                <a:solidFill>
                  <a:schemeClr val="bg1"/>
                </a:solidFill>
                <a:latin typeface="Arial" panose="020B0604020202020204" pitchFamily="34" charset="0"/>
                <a:cs typeface="Arial" panose="020B0604020202020204" pitchFamily="34" charset="0"/>
              </a:rPr>
              <a:t>Doctor’s chamber of republic of north Macedonia</a:t>
            </a:r>
          </a:p>
        </p:txBody>
      </p:sp>
      <p:pic>
        <p:nvPicPr>
          <p:cNvPr id="3" name="Picture 2" descr="A blue and white logo&#10;&#10;AI-generated content may be incorrect.">
            <a:extLst>
              <a:ext uri="{FF2B5EF4-FFF2-40B4-BE49-F238E27FC236}">
                <a16:creationId xmlns:a16="http://schemas.microsoft.com/office/drawing/2014/main" id="{3379F573-518B-510D-99C5-AE7BC32B2E02}"/>
              </a:ext>
            </a:extLst>
          </p:cNvPr>
          <p:cNvPicPr>
            <a:picLocks noChangeAspect="1"/>
          </p:cNvPicPr>
          <p:nvPr/>
        </p:nvPicPr>
        <p:blipFill>
          <a:blip r:embed="rId3"/>
          <a:stretch>
            <a:fillRect/>
          </a:stretch>
        </p:blipFill>
        <p:spPr>
          <a:xfrm>
            <a:off x="579120" y="442718"/>
            <a:ext cx="1371600" cy="1938587"/>
          </a:xfrm>
          <a:prstGeom prst="rect">
            <a:avLst/>
          </a:prstGeom>
        </p:spPr>
      </p:pic>
      <p:pic>
        <p:nvPicPr>
          <p:cNvPr id="5" name="Picture 4">
            <a:extLst>
              <a:ext uri="{FF2B5EF4-FFF2-40B4-BE49-F238E27FC236}">
                <a16:creationId xmlns:a16="http://schemas.microsoft.com/office/drawing/2014/main" id="{E8820278-9E65-60B0-B455-8485D41023DE}"/>
              </a:ext>
            </a:extLst>
          </p:cNvPr>
          <p:cNvPicPr>
            <a:picLocks noChangeAspect="1"/>
          </p:cNvPicPr>
          <p:nvPr/>
        </p:nvPicPr>
        <p:blipFill>
          <a:blip r:embed="rId4"/>
          <a:stretch>
            <a:fillRect/>
          </a:stretch>
        </p:blipFill>
        <p:spPr>
          <a:xfrm>
            <a:off x="2700337" y="4261050"/>
            <a:ext cx="12887325" cy="5391150"/>
          </a:xfrm>
          <a:prstGeom prst="rect">
            <a:avLst/>
          </a:prstGeom>
        </p:spPr>
      </p:pic>
    </p:spTree>
    <p:extLst>
      <p:ext uri="{BB962C8B-B14F-4D97-AF65-F5344CB8AC3E}">
        <p14:creationId xmlns:p14="http://schemas.microsoft.com/office/powerpoint/2010/main" val="1039759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8788436" y="-316726"/>
            <a:ext cx="7886994" cy="10920453"/>
          </a:xfrm>
          <a:custGeom>
            <a:avLst/>
            <a:gdLst/>
            <a:ahLst/>
            <a:cxnLst/>
            <a:rect l="l" t="t" r="r" b="b"/>
            <a:pathLst>
              <a:path w="7886994" h="10920453">
                <a:moveTo>
                  <a:pt x="7886994" y="0"/>
                </a:moveTo>
                <a:lnTo>
                  <a:pt x="0" y="0"/>
                </a:lnTo>
                <a:lnTo>
                  <a:pt x="0" y="10920452"/>
                </a:lnTo>
                <a:lnTo>
                  <a:pt x="7886994" y="10920452"/>
                </a:lnTo>
                <a:lnTo>
                  <a:pt x="7886994" y="0"/>
                </a:lnTo>
                <a:close/>
              </a:path>
            </a:pathLst>
          </a:custGeom>
          <a:blipFill>
            <a:blip r:embed="rId2"/>
            <a:stretch>
              <a:fillRect/>
            </a:stretch>
          </a:blipFill>
        </p:spPr>
        <p:txBody>
          <a:bodyPr/>
          <a:lstStyle/>
          <a:p>
            <a:endParaRPr lang="en-GB"/>
          </a:p>
        </p:txBody>
      </p:sp>
      <p:grpSp>
        <p:nvGrpSpPr>
          <p:cNvPr id="3" name="Group 3"/>
          <p:cNvGrpSpPr/>
          <p:nvPr/>
        </p:nvGrpSpPr>
        <p:grpSpPr>
          <a:xfrm>
            <a:off x="9144000" y="0"/>
            <a:ext cx="9144000" cy="10287000"/>
            <a:chOff x="0" y="0"/>
            <a:chExt cx="2408296" cy="2709333"/>
          </a:xfrm>
        </p:grpSpPr>
        <p:sp>
          <p:nvSpPr>
            <p:cNvPr id="4" name="Freeform 4"/>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FFFFFF"/>
            </a:solidFill>
          </p:spPr>
          <p:txBody>
            <a:bodyPr/>
            <a:lstStyle/>
            <a:p>
              <a:endParaRPr lang="en-GB"/>
            </a:p>
          </p:txBody>
        </p:sp>
        <p:sp>
          <p:nvSpPr>
            <p:cNvPr id="5" name="TextBox 5"/>
            <p:cNvSpPr txBox="1"/>
            <p:nvPr/>
          </p:nvSpPr>
          <p:spPr>
            <a:xfrm>
              <a:off x="0" y="-47625"/>
              <a:ext cx="2408296" cy="2756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9361458" y="219136"/>
            <a:ext cx="9916554" cy="2685928"/>
          </a:xfrm>
          <a:prstGeom prst="rect">
            <a:avLst/>
          </a:prstGeom>
        </p:spPr>
        <p:txBody>
          <a:bodyPr wrap="square" lIns="0" tIns="0" rIns="0" bIns="0" rtlCol="0" anchor="t">
            <a:spAutoFit/>
          </a:bodyPr>
          <a:lstStyle/>
          <a:p>
            <a:pPr marL="412539" lvl="1">
              <a:lnSpc>
                <a:spcPts val="7299"/>
              </a:lnSpc>
            </a:pPr>
            <a:br>
              <a:rPr lang="mk-MK" sz="4000" dirty="0">
                <a:solidFill>
                  <a:srgbClr val="1F2560"/>
                </a:solidFill>
              </a:rPr>
            </a:br>
            <a:r>
              <a:rPr lang="it-IT" sz="4000" b="1" dirty="0">
                <a:solidFill>
                  <a:srgbClr val="1F2560"/>
                </a:solidFill>
                <a:latin typeface="Arial" panose="020B0604020202020204" pitchFamily="34" charset="0"/>
                <a:cs typeface="Arial" panose="020B0604020202020204" pitchFamily="34" charset="0"/>
              </a:rPr>
              <a:t>Recognition of foreign diplomas </a:t>
            </a:r>
            <a:br>
              <a:rPr lang="it-IT" sz="4000" dirty="0">
                <a:solidFill>
                  <a:srgbClr val="1F2560"/>
                </a:solidFill>
              </a:rPr>
            </a:br>
            <a:endParaRPr lang="en-US" sz="3821" spc="382" dirty="0">
              <a:solidFill>
                <a:srgbClr val="1F2560"/>
              </a:solidFill>
              <a:latin typeface="Arimo"/>
              <a:ea typeface="Arimo"/>
              <a:cs typeface="Arimo"/>
              <a:sym typeface="Arimo"/>
            </a:endParaRPr>
          </a:p>
        </p:txBody>
      </p:sp>
      <p:pic>
        <p:nvPicPr>
          <p:cNvPr id="11" name="Picture 10" descr="A group of medical professionals walking in a hallway&#10;&#10;AI-generated content may be incorrect.">
            <a:extLst>
              <a:ext uri="{FF2B5EF4-FFF2-40B4-BE49-F238E27FC236}">
                <a16:creationId xmlns:a16="http://schemas.microsoft.com/office/drawing/2014/main" id="{AC90BFD8-A2F7-A1F1-F911-A8DAA22C728F}"/>
              </a:ext>
            </a:extLst>
          </p:cNvPr>
          <p:cNvPicPr>
            <a:picLocks noChangeAspect="1"/>
          </p:cNvPicPr>
          <p:nvPr/>
        </p:nvPicPr>
        <p:blipFill>
          <a:blip r:embed="rId3" cstate="print">
            <a:extLst>
              <a:ext uri="{28A0092B-C50C-407E-A947-70E740481C1C}">
                <a14:useLocalDpi xmlns:a14="http://schemas.microsoft.com/office/drawing/2010/main" val="0"/>
              </a:ext>
            </a:extLst>
          </a:blip>
          <a:srcRect l="40484" b="878"/>
          <a:stretch>
            <a:fillRect/>
          </a:stretch>
        </p:blipFill>
        <p:spPr>
          <a:xfrm>
            <a:off x="0" y="0"/>
            <a:ext cx="9264974" cy="10287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546C7-7AC0-CA38-948B-74636D6CF4C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9784F11-9A08-E61B-BFBF-C3393E8B234E}"/>
              </a:ext>
            </a:extLst>
          </p:cNvPr>
          <p:cNvSpPr/>
          <p:nvPr/>
        </p:nvSpPr>
        <p:spPr>
          <a:xfrm>
            <a:off x="14081354" y="1028700"/>
            <a:ext cx="4282420" cy="82296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F71B6AF3-37A8-59D4-FDBA-59C9FDBA0822}"/>
              </a:ext>
            </a:extLst>
          </p:cNvPr>
          <p:cNvSpPr/>
          <p:nvPr/>
        </p:nvSpPr>
        <p:spPr>
          <a:xfrm flipH="1">
            <a:off x="0" y="1028700"/>
            <a:ext cx="4282420" cy="82296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FC0A05BE-9F10-F343-89EE-B3EB5F53F509}"/>
              </a:ext>
            </a:extLst>
          </p:cNvPr>
          <p:cNvSpPr txBox="1"/>
          <p:nvPr/>
        </p:nvSpPr>
        <p:spPr>
          <a:xfrm>
            <a:off x="2394679" y="2628900"/>
            <a:ext cx="13574416" cy="5668860"/>
          </a:xfrm>
          <a:prstGeom prst="rect">
            <a:avLst/>
          </a:prstGeom>
        </p:spPr>
        <p:txBody>
          <a:bodyPr lIns="0" tIns="0" rIns="0" bIns="0" rtlCol="0" anchor="t">
            <a:spAutoFit/>
          </a:bodyPr>
          <a:lstStyle/>
          <a:p>
            <a:pPr>
              <a:lnSpc>
                <a:spcPts val="8655"/>
              </a:lnSpc>
            </a:pPr>
            <a:r>
              <a:rPr lang="en-GB" sz="9600" dirty="0">
                <a:solidFill>
                  <a:schemeClr val="bg1"/>
                </a:solidFill>
                <a:latin typeface="Arial" panose="020B0604020202020204" pitchFamily="34" charset="0"/>
                <a:cs typeface="Arial" panose="020B0604020202020204" pitchFamily="34" charset="0"/>
              </a:rPr>
              <a:t>Which authority in your country is responsible for the recognition of foreign diplomas? </a:t>
            </a:r>
            <a:br>
              <a:rPr lang="mk-MK" sz="9600" dirty="0">
                <a:solidFill>
                  <a:schemeClr val="bg1"/>
                </a:solidFill>
                <a:latin typeface="Arial" panose="020B0604020202020204" pitchFamily="34" charset="0"/>
                <a:cs typeface="Arial" panose="020B0604020202020204" pitchFamily="34" charset="0"/>
              </a:rPr>
            </a:br>
            <a:endParaRPr lang="en-US" sz="9600" spc="816" dirty="0">
              <a:solidFill>
                <a:schemeClr val="bg1"/>
              </a:solidFill>
              <a:latin typeface="League Spartan"/>
              <a:ea typeface="League Spartan"/>
              <a:cs typeface="League Spartan"/>
              <a:sym typeface="League Spartan"/>
            </a:endParaRPr>
          </a:p>
        </p:txBody>
      </p:sp>
    </p:spTree>
    <p:extLst>
      <p:ext uri="{BB962C8B-B14F-4D97-AF65-F5344CB8AC3E}">
        <p14:creationId xmlns:p14="http://schemas.microsoft.com/office/powerpoint/2010/main" val="239768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07B81-70FE-72A3-5721-2F4B40D4D8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8D17D0D-0ED1-D632-CAD0-18EFA95A70CE}"/>
              </a:ext>
            </a:extLst>
          </p:cNvPr>
          <p:cNvSpPr/>
          <p:nvPr/>
        </p:nvSpPr>
        <p:spPr>
          <a:xfrm>
            <a:off x="-261658" y="-1359176"/>
            <a:ext cx="9754014" cy="13005352"/>
          </a:xfrm>
          <a:custGeom>
            <a:avLst/>
            <a:gdLst/>
            <a:ahLst/>
            <a:cxnLst/>
            <a:rect l="l" t="t" r="r" b="b"/>
            <a:pathLst>
              <a:path w="9754014" h="13005352">
                <a:moveTo>
                  <a:pt x="0" y="0"/>
                </a:moveTo>
                <a:lnTo>
                  <a:pt x="9754015" y="0"/>
                </a:lnTo>
                <a:lnTo>
                  <a:pt x="9754015" y="13005352"/>
                </a:lnTo>
                <a:lnTo>
                  <a:pt x="0" y="13005352"/>
                </a:lnTo>
                <a:lnTo>
                  <a:pt x="0" y="0"/>
                </a:lnTo>
                <a:close/>
              </a:path>
            </a:pathLst>
          </a:custGeom>
          <a:blipFill>
            <a:blip r:embed="rId2">
              <a:alphaModFix amt="39000"/>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1787A323-4AD7-E9E1-BBEC-F555C6C4F8AA}"/>
              </a:ext>
            </a:extLst>
          </p:cNvPr>
          <p:cNvGrpSpPr/>
          <p:nvPr/>
        </p:nvGrpSpPr>
        <p:grpSpPr>
          <a:xfrm>
            <a:off x="434470" y="737191"/>
            <a:ext cx="17396330" cy="1795226"/>
            <a:chOff x="0" y="0"/>
            <a:chExt cx="2644579" cy="740534"/>
          </a:xfrm>
        </p:grpSpPr>
        <p:sp>
          <p:nvSpPr>
            <p:cNvPr id="4" name="Freeform 4">
              <a:extLst>
                <a:ext uri="{FF2B5EF4-FFF2-40B4-BE49-F238E27FC236}">
                  <a16:creationId xmlns:a16="http://schemas.microsoft.com/office/drawing/2014/main" id="{75FA9BD8-5D2B-E65C-4F8D-AE3CB5498EB2}"/>
                </a:ext>
              </a:extLst>
            </p:cNvPr>
            <p:cNvSpPr/>
            <p:nvPr/>
          </p:nvSpPr>
          <p:spPr>
            <a:xfrm>
              <a:off x="0" y="0"/>
              <a:ext cx="2644579" cy="740534"/>
            </a:xfrm>
            <a:custGeom>
              <a:avLst/>
              <a:gdLst/>
              <a:ahLst/>
              <a:cxnLst/>
              <a:rect l="l" t="t" r="r" b="b"/>
              <a:pathLst>
                <a:path w="2644579" h="740534">
                  <a:moveTo>
                    <a:pt x="0" y="0"/>
                  </a:moveTo>
                  <a:lnTo>
                    <a:pt x="2644579" y="0"/>
                  </a:lnTo>
                  <a:lnTo>
                    <a:pt x="2644579" y="740534"/>
                  </a:lnTo>
                  <a:lnTo>
                    <a:pt x="0" y="740534"/>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09D8E9E-A124-9EDC-BE83-B4793F10D0A1}"/>
                </a:ext>
              </a:extLst>
            </p:cNvPr>
            <p:cNvSpPr txBox="1"/>
            <p:nvPr/>
          </p:nvSpPr>
          <p:spPr>
            <a:xfrm>
              <a:off x="0" y="-47625"/>
              <a:ext cx="2644579" cy="78815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0B9C5842-FF6E-112E-7F56-DEE96CD21079}"/>
              </a:ext>
            </a:extLst>
          </p:cNvPr>
          <p:cNvSpPr txBox="1"/>
          <p:nvPr/>
        </p:nvSpPr>
        <p:spPr>
          <a:xfrm>
            <a:off x="0" y="4080308"/>
            <a:ext cx="9230699" cy="2231158"/>
          </a:xfrm>
          <a:prstGeom prst="rect">
            <a:avLst/>
          </a:prstGeom>
        </p:spPr>
        <p:txBody>
          <a:bodyPr lIns="0" tIns="0" rIns="0" bIns="0" rtlCol="0" anchor="t">
            <a:spAutoFit/>
          </a:bodyPr>
          <a:lstStyle/>
          <a:p>
            <a:pPr marL="0" marR="0" lvl="0" indent="0" algn="ctr" defTabSz="914400" rtl="0" eaLnBrk="1" fontAlgn="auto" latinLnBrk="0" hangingPunct="1">
              <a:lnSpc>
                <a:spcPts val="8655"/>
              </a:lnSpc>
              <a:spcBef>
                <a:spcPts val="0"/>
              </a:spcBef>
              <a:spcAft>
                <a:spcPts val="0"/>
              </a:spcAft>
              <a:buClrTx/>
              <a:buSzTx/>
              <a:buFontTx/>
              <a:buNone/>
              <a:tabLst/>
              <a:defRPr/>
            </a:pPr>
            <a:r>
              <a:rPr kumimoji="0" lang="en-US" sz="8165" b="0" i="0" u="none" strike="noStrike" kern="1200" cap="none" spc="816" normalizeH="0" baseline="0" noProof="0" dirty="0">
                <a:ln>
                  <a:noFill/>
                </a:ln>
                <a:solidFill>
                  <a:srgbClr val="FFFFFF"/>
                </a:solidFill>
                <a:effectLst/>
                <a:uLnTx/>
                <a:uFillTx/>
                <a:latin typeface="League Spartan"/>
                <a:ea typeface="League Spartan"/>
                <a:cs typeface="League Spartan"/>
                <a:sym typeface="League Spartan"/>
              </a:rPr>
              <a:t>STRATEGIC GOALS</a:t>
            </a:r>
          </a:p>
        </p:txBody>
      </p:sp>
      <p:grpSp>
        <p:nvGrpSpPr>
          <p:cNvPr id="7" name="Group 7">
            <a:extLst>
              <a:ext uri="{FF2B5EF4-FFF2-40B4-BE49-F238E27FC236}">
                <a16:creationId xmlns:a16="http://schemas.microsoft.com/office/drawing/2014/main" id="{890930AF-3959-177C-A2FC-FFE609B193FB}"/>
              </a:ext>
            </a:extLst>
          </p:cNvPr>
          <p:cNvGrpSpPr/>
          <p:nvPr/>
        </p:nvGrpSpPr>
        <p:grpSpPr>
          <a:xfrm>
            <a:off x="464950" y="3328114"/>
            <a:ext cx="17365850" cy="3365199"/>
            <a:chOff x="0" y="-47625"/>
            <a:chExt cx="2644579" cy="788159"/>
          </a:xfrm>
        </p:grpSpPr>
        <p:sp>
          <p:nvSpPr>
            <p:cNvPr id="8" name="Freeform 8">
              <a:extLst>
                <a:ext uri="{FF2B5EF4-FFF2-40B4-BE49-F238E27FC236}">
                  <a16:creationId xmlns:a16="http://schemas.microsoft.com/office/drawing/2014/main" id="{D30A823F-51FD-9E91-8AC2-3952790D1448}"/>
                </a:ext>
              </a:extLst>
            </p:cNvPr>
            <p:cNvSpPr/>
            <p:nvPr/>
          </p:nvSpPr>
          <p:spPr>
            <a:xfrm>
              <a:off x="0" y="0"/>
              <a:ext cx="2644579" cy="740534"/>
            </a:xfrm>
            <a:custGeom>
              <a:avLst/>
              <a:gdLst/>
              <a:ahLst/>
              <a:cxnLst/>
              <a:rect l="l" t="t" r="r" b="b"/>
              <a:pathLst>
                <a:path w="2644579" h="740534">
                  <a:moveTo>
                    <a:pt x="0" y="0"/>
                  </a:moveTo>
                  <a:lnTo>
                    <a:pt x="2644579" y="0"/>
                  </a:lnTo>
                  <a:lnTo>
                    <a:pt x="2644579" y="740534"/>
                  </a:lnTo>
                  <a:lnTo>
                    <a:pt x="0" y="740534"/>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1105A27E-9518-D10B-D310-FE3A5C02F4AD}"/>
                </a:ext>
              </a:extLst>
            </p:cNvPr>
            <p:cNvSpPr txBox="1"/>
            <p:nvPr/>
          </p:nvSpPr>
          <p:spPr>
            <a:xfrm>
              <a:off x="0" y="-47625"/>
              <a:ext cx="2644579" cy="78815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66A314C4-30AD-237E-98FA-2C7F3BC74745}"/>
              </a:ext>
            </a:extLst>
          </p:cNvPr>
          <p:cNvGrpSpPr/>
          <p:nvPr/>
        </p:nvGrpSpPr>
        <p:grpSpPr>
          <a:xfrm>
            <a:off x="434470" y="7170730"/>
            <a:ext cx="17365850" cy="2073259"/>
            <a:chOff x="0" y="0"/>
            <a:chExt cx="2644579" cy="740534"/>
          </a:xfrm>
        </p:grpSpPr>
        <p:sp>
          <p:nvSpPr>
            <p:cNvPr id="11" name="Freeform 11">
              <a:extLst>
                <a:ext uri="{FF2B5EF4-FFF2-40B4-BE49-F238E27FC236}">
                  <a16:creationId xmlns:a16="http://schemas.microsoft.com/office/drawing/2014/main" id="{4D024BB6-95A8-EBF2-F834-C054A63077B6}"/>
                </a:ext>
              </a:extLst>
            </p:cNvPr>
            <p:cNvSpPr/>
            <p:nvPr/>
          </p:nvSpPr>
          <p:spPr>
            <a:xfrm>
              <a:off x="0" y="0"/>
              <a:ext cx="2644579" cy="740534"/>
            </a:xfrm>
            <a:custGeom>
              <a:avLst/>
              <a:gdLst/>
              <a:ahLst/>
              <a:cxnLst/>
              <a:rect l="l" t="t" r="r" b="b"/>
              <a:pathLst>
                <a:path w="2644579" h="740534">
                  <a:moveTo>
                    <a:pt x="0" y="0"/>
                  </a:moveTo>
                  <a:lnTo>
                    <a:pt x="2644579" y="0"/>
                  </a:lnTo>
                  <a:lnTo>
                    <a:pt x="2644579" y="740534"/>
                  </a:lnTo>
                  <a:lnTo>
                    <a:pt x="0" y="740534"/>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CFCD634A-CCD3-D4C4-0170-001663F8D749}"/>
                </a:ext>
              </a:extLst>
            </p:cNvPr>
            <p:cNvSpPr txBox="1"/>
            <p:nvPr/>
          </p:nvSpPr>
          <p:spPr>
            <a:xfrm>
              <a:off x="0" y="-47625"/>
              <a:ext cx="2644579" cy="78815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E4E4552F-083D-81D6-0CE2-D702E11BF1BC}"/>
              </a:ext>
            </a:extLst>
          </p:cNvPr>
          <p:cNvGrpSpPr/>
          <p:nvPr/>
        </p:nvGrpSpPr>
        <p:grpSpPr>
          <a:xfrm>
            <a:off x="0" y="110512"/>
            <a:ext cx="1731950" cy="1731950"/>
            <a:chOff x="0" y="0"/>
            <a:chExt cx="812800" cy="812800"/>
          </a:xfrm>
        </p:grpSpPr>
        <p:sp>
          <p:nvSpPr>
            <p:cNvPr id="14" name="Freeform 14">
              <a:extLst>
                <a:ext uri="{FF2B5EF4-FFF2-40B4-BE49-F238E27FC236}">
                  <a16:creationId xmlns:a16="http://schemas.microsoft.com/office/drawing/2014/main" id="{BD1791A3-61E0-8350-37F8-98A5D54E0C0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94A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DA157750-A5F5-CC19-834A-7B2C96BBBE54}"/>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F217A050-7ABC-A1D0-15D3-E142F7440BD7}"/>
              </a:ext>
            </a:extLst>
          </p:cNvPr>
          <p:cNvGrpSpPr/>
          <p:nvPr/>
        </p:nvGrpSpPr>
        <p:grpSpPr>
          <a:xfrm>
            <a:off x="11172" y="2852163"/>
            <a:ext cx="1731950" cy="1731950"/>
            <a:chOff x="0" y="0"/>
            <a:chExt cx="812800" cy="812800"/>
          </a:xfrm>
        </p:grpSpPr>
        <p:sp>
          <p:nvSpPr>
            <p:cNvPr id="17" name="Freeform 17">
              <a:extLst>
                <a:ext uri="{FF2B5EF4-FFF2-40B4-BE49-F238E27FC236}">
                  <a16:creationId xmlns:a16="http://schemas.microsoft.com/office/drawing/2014/main" id="{2F8A001C-D681-D009-4C86-F06E089702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94A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B6FBAD0F-3A84-CFA0-4D51-B848B93FEBDB}"/>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a:extLst>
              <a:ext uri="{FF2B5EF4-FFF2-40B4-BE49-F238E27FC236}">
                <a16:creationId xmlns:a16="http://schemas.microsoft.com/office/drawing/2014/main" id="{3C7D0102-6E19-E151-99EA-2AF1D6D54970}"/>
              </a:ext>
            </a:extLst>
          </p:cNvPr>
          <p:cNvGrpSpPr/>
          <p:nvPr/>
        </p:nvGrpSpPr>
        <p:grpSpPr>
          <a:xfrm>
            <a:off x="-15004" y="6493514"/>
            <a:ext cx="1731950" cy="1731950"/>
            <a:chOff x="0" y="0"/>
            <a:chExt cx="812800" cy="812800"/>
          </a:xfrm>
        </p:grpSpPr>
        <p:sp>
          <p:nvSpPr>
            <p:cNvPr id="20" name="Freeform 20">
              <a:extLst>
                <a:ext uri="{FF2B5EF4-FFF2-40B4-BE49-F238E27FC236}">
                  <a16:creationId xmlns:a16="http://schemas.microsoft.com/office/drawing/2014/main" id="{8A8CC9F0-89C4-7BE6-B110-55A3718976B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94A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8D732F50-F2B1-5084-83E9-ECE782B13865}"/>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2">
            <a:extLst>
              <a:ext uri="{FF2B5EF4-FFF2-40B4-BE49-F238E27FC236}">
                <a16:creationId xmlns:a16="http://schemas.microsoft.com/office/drawing/2014/main" id="{E40B3EE2-9F03-AD4F-9E15-07ADCC3BBE58}"/>
              </a:ext>
            </a:extLst>
          </p:cNvPr>
          <p:cNvSpPr txBox="1"/>
          <p:nvPr/>
        </p:nvSpPr>
        <p:spPr>
          <a:xfrm>
            <a:off x="1836347" y="1043011"/>
            <a:ext cx="15232453" cy="1292662"/>
          </a:xfrm>
          <a:prstGeom prst="rect">
            <a:avLst/>
          </a:prstGeom>
        </p:spPr>
        <p:txBody>
          <a:bodyPr wrap="square" lIns="0" tIns="0" rIns="0" bIns="0" rtlCol="0" anchor="t">
            <a:spAutoFit/>
          </a:bodyPr>
          <a:lstStyle/>
          <a:p>
            <a:r>
              <a:rPr lang="en-GB" sz="2800" dirty="0"/>
              <a:t>The process of recognition of foreign medical degrees in the Republic of North Macedonia is formalized and regulated, with clear authority and steps. The responsible authority is the Ministry of Education and Science (MES): Faculty of Medicine – UKIM, Skopje (expert opinion body) </a:t>
            </a:r>
          </a:p>
        </p:txBody>
      </p:sp>
      <p:sp>
        <p:nvSpPr>
          <p:cNvPr id="23" name="TextBox 23">
            <a:extLst>
              <a:ext uri="{FF2B5EF4-FFF2-40B4-BE49-F238E27FC236}">
                <a16:creationId xmlns:a16="http://schemas.microsoft.com/office/drawing/2014/main" id="{C42BC296-C9B5-370D-B55A-74B480516769}"/>
              </a:ext>
            </a:extLst>
          </p:cNvPr>
          <p:cNvSpPr txBox="1"/>
          <p:nvPr/>
        </p:nvSpPr>
        <p:spPr>
          <a:xfrm>
            <a:off x="2078007" y="3762274"/>
            <a:ext cx="15433148" cy="2585323"/>
          </a:xfrm>
          <a:prstGeom prst="rect">
            <a:avLst/>
          </a:prstGeom>
        </p:spPr>
        <p:txBody>
          <a:bodyPr wrap="square" lIns="0" tIns="0" rIns="0" bIns="0" rtlCol="0" anchor="t">
            <a:spAutoFit/>
          </a:bodyPr>
          <a:lstStyle/>
          <a:p>
            <a:r>
              <a:rPr lang="en-GB" sz="2800" dirty="0"/>
              <a:t>Procedures for recognising foreign higher education qualifications:</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Submitting an application to MES </a:t>
            </a:r>
          </a:p>
          <a:p>
            <a:pPr marL="457200" indent="-457200">
              <a:buFont typeface="Arial" panose="020B0604020202020204" pitchFamily="34" charset="0"/>
              <a:buChar char="•"/>
            </a:pPr>
            <a:r>
              <a:rPr lang="en-GB" sz="2800" dirty="0"/>
              <a:t>Submitting the required documentation: </a:t>
            </a:r>
          </a:p>
          <a:p>
            <a:pPr marL="457200" indent="-457200">
              <a:buFont typeface="Arial" panose="020B0604020202020204" pitchFamily="34" charset="0"/>
              <a:buChar char="•"/>
            </a:pPr>
            <a:r>
              <a:rPr lang="en-GB" sz="2800" dirty="0"/>
              <a:t>Expert opinion from the Faculty of Medicine – UKIM </a:t>
            </a:r>
          </a:p>
          <a:p>
            <a:pPr marL="457200" indent="-457200">
              <a:buFont typeface="Arial" panose="020B0604020202020204" pitchFamily="34" charset="0"/>
              <a:buChar char="•"/>
            </a:pPr>
            <a:r>
              <a:rPr lang="en-GB" sz="2800" dirty="0"/>
              <a:t>Decision of MES </a:t>
            </a:r>
            <a:endParaRPr kumimoji="0" lang="en-US" sz="2800" b="0" i="0" u="none" strike="noStrike" kern="1200" cap="none" spc="0" normalizeH="0" baseline="0" noProof="0" dirty="0">
              <a:ln>
                <a:noFill/>
              </a:ln>
              <a:solidFill>
                <a:srgbClr val="194A8D"/>
              </a:solidFill>
              <a:effectLst/>
              <a:uLnTx/>
              <a:uFillTx/>
              <a:latin typeface="Arimo"/>
              <a:ea typeface="Arimo"/>
              <a:cs typeface="Arimo"/>
              <a:sym typeface="Arimo"/>
            </a:endParaRPr>
          </a:p>
        </p:txBody>
      </p:sp>
      <p:sp>
        <p:nvSpPr>
          <p:cNvPr id="24" name="TextBox 24">
            <a:extLst>
              <a:ext uri="{FF2B5EF4-FFF2-40B4-BE49-F238E27FC236}">
                <a16:creationId xmlns:a16="http://schemas.microsoft.com/office/drawing/2014/main" id="{25A46AD3-0CEF-F0C4-3FED-2E828D6A2664}"/>
              </a:ext>
            </a:extLst>
          </p:cNvPr>
          <p:cNvSpPr txBox="1"/>
          <p:nvPr/>
        </p:nvSpPr>
        <p:spPr>
          <a:xfrm>
            <a:off x="1925153" y="7470074"/>
            <a:ext cx="16169641" cy="1723549"/>
          </a:xfrm>
          <a:prstGeom prst="rect">
            <a:avLst/>
          </a:prstGeom>
        </p:spPr>
        <p:txBody>
          <a:bodyPr wrap="square" lIns="0" tIns="0" rIns="0" bIns="0" rtlCol="0" anchor="t">
            <a:spAutoFit/>
          </a:bodyPr>
          <a:lstStyle/>
          <a:p>
            <a:r>
              <a:rPr lang="en-GB" sz="2800" dirty="0"/>
              <a:t>After receiving confirmation → licensing follows: </a:t>
            </a:r>
          </a:p>
          <a:p>
            <a:endParaRPr lang="en-GB" sz="2800" dirty="0"/>
          </a:p>
          <a:p>
            <a:pPr marL="457200" indent="-457200">
              <a:buFont typeface="Arial" panose="020B0604020202020204" pitchFamily="34" charset="0"/>
              <a:buChar char="•"/>
            </a:pPr>
            <a:r>
              <a:rPr lang="en-GB" sz="2800" dirty="0"/>
              <a:t>It continues at the Medical Chamber of Macedonia </a:t>
            </a:r>
          </a:p>
          <a:p>
            <a:pPr marL="457200" indent="-457200">
              <a:buFont typeface="Arial" panose="020B0604020202020204" pitchFamily="34" charset="0"/>
              <a:buChar char="•"/>
            </a:pPr>
            <a:r>
              <a:rPr lang="en-GB" sz="2800" dirty="0"/>
              <a:t>There the process for obtaining a license to work as a Doctor of Medicine begins</a:t>
            </a:r>
          </a:p>
        </p:txBody>
      </p:sp>
      <p:sp>
        <p:nvSpPr>
          <p:cNvPr id="25" name="TextBox 25">
            <a:extLst>
              <a:ext uri="{FF2B5EF4-FFF2-40B4-BE49-F238E27FC236}">
                <a16:creationId xmlns:a16="http://schemas.microsoft.com/office/drawing/2014/main" id="{807C905B-1EA4-F602-E8A2-C5536AFFF6CA}"/>
              </a:ext>
            </a:extLst>
          </p:cNvPr>
          <p:cNvSpPr txBox="1"/>
          <p:nvPr/>
        </p:nvSpPr>
        <p:spPr>
          <a:xfrm>
            <a:off x="0" y="739594"/>
            <a:ext cx="1679599" cy="740698"/>
          </a:xfrm>
          <a:prstGeom prst="rect">
            <a:avLst/>
          </a:prstGeom>
        </p:spPr>
        <p:txBody>
          <a:bodyPr wrap="square" lIns="0" tIns="0" rIns="0" bIns="0" rtlCol="0" anchor="t">
            <a:spAutoFit/>
          </a:bodyPr>
          <a:lstStyle/>
          <a:p>
            <a:pPr marL="0" marR="0" lvl="0" indent="0" algn="ctr" defTabSz="914400" rtl="0" eaLnBrk="1" fontAlgn="auto" latinLnBrk="0" hangingPunct="1">
              <a:lnSpc>
                <a:spcPts val="5633"/>
              </a:lnSpc>
              <a:spcBef>
                <a:spcPts val="0"/>
              </a:spcBef>
              <a:spcAft>
                <a:spcPts val="0"/>
              </a:spcAft>
              <a:buClrTx/>
              <a:buSzTx/>
              <a:buFontTx/>
              <a:buNone/>
              <a:tabLst/>
              <a:defRPr/>
            </a:pPr>
            <a:r>
              <a:rPr kumimoji="0" lang="en-US" sz="5314" b="0" i="0" u="none" strike="noStrike" kern="1200" cap="none" spc="531" normalizeH="0" baseline="0" noProof="0" dirty="0">
                <a:ln>
                  <a:noFill/>
                </a:ln>
                <a:solidFill>
                  <a:srgbClr val="FFFFFF"/>
                </a:solidFill>
                <a:effectLst/>
                <a:uLnTx/>
                <a:uFillTx/>
                <a:latin typeface="League Spartan"/>
                <a:ea typeface="League Spartan"/>
                <a:cs typeface="League Spartan"/>
                <a:sym typeface="League Spartan"/>
              </a:rPr>
              <a:t>01</a:t>
            </a:r>
          </a:p>
        </p:txBody>
      </p:sp>
      <p:sp>
        <p:nvSpPr>
          <p:cNvPr id="26" name="TextBox 26">
            <a:extLst>
              <a:ext uri="{FF2B5EF4-FFF2-40B4-BE49-F238E27FC236}">
                <a16:creationId xmlns:a16="http://schemas.microsoft.com/office/drawing/2014/main" id="{8F854668-4C24-2BDB-5A31-33CECE9FB3D5}"/>
              </a:ext>
            </a:extLst>
          </p:cNvPr>
          <p:cNvSpPr txBox="1"/>
          <p:nvPr/>
        </p:nvSpPr>
        <p:spPr>
          <a:xfrm>
            <a:off x="37347" y="3469468"/>
            <a:ext cx="1679599" cy="740698"/>
          </a:xfrm>
          <a:prstGeom prst="rect">
            <a:avLst/>
          </a:prstGeom>
        </p:spPr>
        <p:txBody>
          <a:bodyPr lIns="0" tIns="0" rIns="0" bIns="0" rtlCol="0" anchor="t">
            <a:spAutoFit/>
          </a:bodyPr>
          <a:lstStyle/>
          <a:p>
            <a:pPr marL="0" marR="0" lvl="0" indent="0" algn="ctr" defTabSz="914400" rtl="0" eaLnBrk="1" fontAlgn="auto" latinLnBrk="0" hangingPunct="1">
              <a:lnSpc>
                <a:spcPts val="5633"/>
              </a:lnSpc>
              <a:spcBef>
                <a:spcPts val="0"/>
              </a:spcBef>
              <a:spcAft>
                <a:spcPts val="0"/>
              </a:spcAft>
              <a:buClrTx/>
              <a:buSzTx/>
              <a:buFontTx/>
              <a:buNone/>
              <a:tabLst/>
              <a:defRPr/>
            </a:pPr>
            <a:r>
              <a:rPr kumimoji="0" lang="en-US" sz="5314" b="0" i="0" u="none" strike="noStrike" kern="1200" cap="none" spc="531" normalizeH="0" baseline="0" noProof="0" dirty="0">
                <a:ln>
                  <a:noFill/>
                </a:ln>
                <a:solidFill>
                  <a:srgbClr val="FFFFFF"/>
                </a:solidFill>
                <a:effectLst/>
                <a:uLnTx/>
                <a:uFillTx/>
                <a:latin typeface="League Spartan"/>
                <a:ea typeface="League Spartan"/>
                <a:cs typeface="League Spartan"/>
                <a:sym typeface="League Spartan"/>
              </a:rPr>
              <a:t>02</a:t>
            </a:r>
          </a:p>
        </p:txBody>
      </p:sp>
      <p:sp>
        <p:nvSpPr>
          <p:cNvPr id="27" name="TextBox 27">
            <a:extLst>
              <a:ext uri="{FF2B5EF4-FFF2-40B4-BE49-F238E27FC236}">
                <a16:creationId xmlns:a16="http://schemas.microsoft.com/office/drawing/2014/main" id="{E3E45FF1-7F23-9DE0-1ADA-A6BB0D3D8DF2}"/>
              </a:ext>
            </a:extLst>
          </p:cNvPr>
          <p:cNvSpPr txBox="1"/>
          <p:nvPr/>
        </p:nvSpPr>
        <p:spPr>
          <a:xfrm>
            <a:off x="-15004" y="7141653"/>
            <a:ext cx="1679599" cy="740698"/>
          </a:xfrm>
          <a:prstGeom prst="rect">
            <a:avLst/>
          </a:prstGeom>
        </p:spPr>
        <p:txBody>
          <a:bodyPr lIns="0" tIns="0" rIns="0" bIns="0" rtlCol="0" anchor="t">
            <a:spAutoFit/>
          </a:bodyPr>
          <a:lstStyle/>
          <a:p>
            <a:pPr marL="0" marR="0" lvl="0" indent="0" algn="ctr" defTabSz="914400" rtl="0" eaLnBrk="1" fontAlgn="auto" latinLnBrk="0" hangingPunct="1">
              <a:lnSpc>
                <a:spcPts val="5633"/>
              </a:lnSpc>
              <a:spcBef>
                <a:spcPts val="0"/>
              </a:spcBef>
              <a:spcAft>
                <a:spcPts val="0"/>
              </a:spcAft>
              <a:buClrTx/>
              <a:buSzTx/>
              <a:buFontTx/>
              <a:buNone/>
              <a:tabLst/>
              <a:defRPr/>
            </a:pPr>
            <a:r>
              <a:rPr kumimoji="0" lang="en-US" sz="5314" b="0" i="0" u="none" strike="noStrike" kern="1200" cap="none" spc="531" normalizeH="0" baseline="0" noProof="0" dirty="0">
                <a:ln>
                  <a:noFill/>
                </a:ln>
                <a:solidFill>
                  <a:srgbClr val="FFFFFF"/>
                </a:solidFill>
                <a:effectLst/>
                <a:uLnTx/>
                <a:uFillTx/>
                <a:latin typeface="League Spartan"/>
                <a:ea typeface="League Spartan"/>
                <a:cs typeface="League Spartan"/>
                <a:sym typeface="League Spartan"/>
              </a:rPr>
              <a:t>03</a:t>
            </a:r>
          </a:p>
        </p:txBody>
      </p:sp>
    </p:spTree>
    <p:extLst>
      <p:ext uri="{BB962C8B-B14F-4D97-AF65-F5344CB8AC3E}">
        <p14:creationId xmlns:p14="http://schemas.microsoft.com/office/powerpoint/2010/main" val="1031292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3D57-9682-1D57-68AB-19AD919F0069}"/>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6C3FD169-80FC-A6B5-66A0-2D2B5FB72177}"/>
              </a:ext>
            </a:extLst>
          </p:cNvPr>
          <p:cNvSpPr/>
          <p:nvPr/>
        </p:nvSpPr>
        <p:spPr>
          <a:xfrm>
            <a:off x="14081354" y="1028700"/>
            <a:ext cx="4282420" cy="82296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457967EA-56E8-262C-4B0E-ED1C9706188F}"/>
              </a:ext>
            </a:extLst>
          </p:cNvPr>
          <p:cNvSpPr/>
          <p:nvPr/>
        </p:nvSpPr>
        <p:spPr>
          <a:xfrm flipH="1">
            <a:off x="0" y="1028700"/>
            <a:ext cx="4282420" cy="82296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07BE03DB-4039-58BB-C81E-6B308CE062D8}"/>
              </a:ext>
            </a:extLst>
          </p:cNvPr>
          <p:cNvSpPr txBox="1"/>
          <p:nvPr/>
        </p:nvSpPr>
        <p:spPr>
          <a:xfrm>
            <a:off x="2394679" y="2628900"/>
            <a:ext cx="13574416" cy="2321789"/>
          </a:xfrm>
          <a:prstGeom prst="rect">
            <a:avLst/>
          </a:prstGeom>
        </p:spPr>
        <p:txBody>
          <a:bodyPr lIns="0" tIns="0" rIns="0" bIns="0" rtlCol="0" anchor="t">
            <a:spAutoFit/>
          </a:bodyPr>
          <a:lstStyle/>
          <a:p>
            <a:pPr lvl="0" algn="ctr">
              <a:lnSpc>
                <a:spcPts val="8655"/>
              </a:lnSpc>
            </a:pPr>
            <a:r>
              <a:rPr lang="en-GB" sz="9600" dirty="0">
                <a:solidFill>
                  <a:prstClr val="white"/>
                </a:solidFill>
                <a:latin typeface="Arial" panose="020B0604020202020204" pitchFamily="34" charset="0"/>
                <a:cs typeface="Arial" panose="020B0604020202020204" pitchFamily="34" charset="0"/>
              </a:rPr>
              <a:t>Is your medical chamber responsible?</a:t>
            </a:r>
            <a:endParaRPr kumimoji="0" lang="en-US" sz="9600" b="0" i="0" u="none" strike="noStrike" kern="1200" cap="none" spc="816" normalizeH="0" baseline="0" noProof="0" dirty="0">
              <a:ln>
                <a:noFill/>
              </a:ln>
              <a:solidFill>
                <a:prstClr val="white"/>
              </a:solidFill>
              <a:effectLst/>
              <a:uLnTx/>
              <a:uFillTx/>
              <a:latin typeface="League Spartan"/>
              <a:ea typeface="League Spartan"/>
              <a:cs typeface="League Spartan"/>
              <a:sym typeface="League Spartan"/>
            </a:endParaRPr>
          </a:p>
        </p:txBody>
      </p:sp>
    </p:spTree>
    <p:extLst>
      <p:ext uri="{BB962C8B-B14F-4D97-AF65-F5344CB8AC3E}">
        <p14:creationId xmlns:p14="http://schemas.microsoft.com/office/powerpoint/2010/main" val="51236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7CF6B-1310-0F3C-7811-5B402C9332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254DA39-AFAF-0DB0-FB52-F04CA1C3741A}"/>
              </a:ext>
            </a:extLst>
          </p:cNvPr>
          <p:cNvSpPr/>
          <p:nvPr/>
        </p:nvSpPr>
        <p:spPr>
          <a:xfrm>
            <a:off x="-261658" y="-1359176"/>
            <a:ext cx="9754014" cy="13005352"/>
          </a:xfrm>
          <a:custGeom>
            <a:avLst/>
            <a:gdLst/>
            <a:ahLst/>
            <a:cxnLst/>
            <a:rect l="l" t="t" r="r" b="b"/>
            <a:pathLst>
              <a:path w="9754014" h="13005352">
                <a:moveTo>
                  <a:pt x="0" y="0"/>
                </a:moveTo>
                <a:lnTo>
                  <a:pt x="9754015" y="0"/>
                </a:lnTo>
                <a:lnTo>
                  <a:pt x="9754015" y="13005352"/>
                </a:lnTo>
                <a:lnTo>
                  <a:pt x="0" y="13005352"/>
                </a:lnTo>
                <a:lnTo>
                  <a:pt x="0" y="0"/>
                </a:lnTo>
                <a:close/>
              </a:path>
            </a:pathLst>
          </a:custGeom>
          <a:blipFill>
            <a:blip r:embed="rId2">
              <a:alphaModFix amt="39000"/>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8533898C-E70B-4AF0-5A6E-8907DF2CBCF1}"/>
              </a:ext>
            </a:extLst>
          </p:cNvPr>
          <p:cNvGrpSpPr/>
          <p:nvPr/>
        </p:nvGrpSpPr>
        <p:grpSpPr>
          <a:xfrm>
            <a:off x="434470" y="737191"/>
            <a:ext cx="17396330" cy="2231158"/>
            <a:chOff x="0" y="0"/>
            <a:chExt cx="2644579" cy="740534"/>
          </a:xfrm>
        </p:grpSpPr>
        <p:sp>
          <p:nvSpPr>
            <p:cNvPr id="4" name="Freeform 4">
              <a:extLst>
                <a:ext uri="{FF2B5EF4-FFF2-40B4-BE49-F238E27FC236}">
                  <a16:creationId xmlns:a16="http://schemas.microsoft.com/office/drawing/2014/main" id="{F49ECEFC-8F69-2B79-D0BA-2649C4EA05DF}"/>
                </a:ext>
              </a:extLst>
            </p:cNvPr>
            <p:cNvSpPr/>
            <p:nvPr/>
          </p:nvSpPr>
          <p:spPr>
            <a:xfrm>
              <a:off x="0" y="0"/>
              <a:ext cx="2644579" cy="740534"/>
            </a:xfrm>
            <a:custGeom>
              <a:avLst/>
              <a:gdLst/>
              <a:ahLst/>
              <a:cxnLst/>
              <a:rect l="l" t="t" r="r" b="b"/>
              <a:pathLst>
                <a:path w="2644579" h="740534">
                  <a:moveTo>
                    <a:pt x="0" y="0"/>
                  </a:moveTo>
                  <a:lnTo>
                    <a:pt x="2644579" y="0"/>
                  </a:lnTo>
                  <a:lnTo>
                    <a:pt x="2644579" y="740534"/>
                  </a:lnTo>
                  <a:lnTo>
                    <a:pt x="0" y="740534"/>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02301EC8-C69F-723F-166D-B7110A366FDB}"/>
                </a:ext>
              </a:extLst>
            </p:cNvPr>
            <p:cNvSpPr txBox="1"/>
            <p:nvPr/>
          </p:nvSpPr>
          <p:spPr>
            <a:xfrm>
              <a:off x="0" y="-47625"/>
              <a:ext cx="2644579" cy="78815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6CEB0247-29BA-84AA-D7A6-2FB4C90CB672}"/>
              </a:ext>
            </a:extLst>
          </p:cNvPr>
          <p:cNvSpPr txBox="1"/>
          <p:nvPr/>
        </p:nvSpPr>
        <p:spPr>
          <a:xfrm>
            <a:off x="0" y="4080308"/>
            <a:ext cx="9230699" cy="2231158"/>
          </a:xfrm>
          <a:prstGeom prst="rect">
            <a:avLst/>
          </a:prstGeom>
        </p:spPr>
        <p:txBody>
          <a:bodyPr lIns="0" tIns="0" rIns="0" bIns="0" rtlCol="0" anchor="t">
            <a:spAutoFit/>
          </a:bodyPr>
          <a:lstStyle/>
          <a:p>
            <a:pPr marL="0" marR="0" lvl="0" indent="0" algn="ctr" defTabSz="914400" rtl="0" eaLnBrk="1" fontAlgn="auto" latinLnBrk="0" hangingPunct="1">
              <a:lnSpc>
                <a:spcPts val="8655"/>
              </a:lnSpc>
              <a:spcBef>
                <a:spcPts val="0"/>
              </a:spcBef>
              <a:spcAft>
                <a:spcPts val="0"/>
              </a:spcAft>
              <a:buClrTx/>
              <a:buSzTx/>
              <a:buFontTx/>
              <a:buNone/>
              <a:tabLst/>
              <a:defRPr/>
            </a:pPr>
            <a:r>
              <a:rPr kumimoji="0" lang="en-US" sz="8165" b="0" i="0" u="none" strike="noStrike" kern="1200" cap="none" spc="816" normalizeH="0" baseline="0" noProof="0" dirty="0">
                <a:ln>
                  <a:noFill/>
                </a:ln>
                <a:solidFill>
                  <a:srgbClr val="FFFFFF"/>
                </a:solidFill>
                <a:effectLst/>
                <a:uLnTx/>
                <a:uFillTx/>
                <a:latin typeface="League Spartan"/>
                <a:ea typeface="League Spartan"/>
                <a:cs typeface="League Spartan"/>
                <a:sym typeface="League Spartan"/>
              </a:rPr>
              <a:t>STRATEGIC GOALS</a:t>
            </a:r>
          </a:p>
        </p:txBody>
      </p:sp>
      <p:grpSp>
        <p:nvGrpSpPr>
          <p:cNvPr id="7" name="Group 7">
            <a:extLst>
              <a:ext uri="{FF2B5EF4-FFF2-40B4-BE49-F238E27FC236}">
                <a16:creationId xmlns:a16="http://schemas.microsoft.com/office/drawing/2014/main" id="{730D8AF9-77BA-31CC-20A1-D75B12DC229B}"/>
              </a:ext>
            </a:extLst>
          </p:cNvPr>
          <p:cNvGrpSpPr/>
          <p:nvPr/>
        </p:nvGrpSpPr>
        <p:grpSpPr>
          <a:xfrm>
            <a:off x="464950" y="3111840"/>
            <a:ext cx="17365850" cy="6908460"/>
            <a:chOff x="0" y="-47625"/>
            <a:chExt cx="2644579" cy="788159"/>
          </a:xfrm>
        </p:grpSpPr>
        <p:sp>
          <p:nvSpPr>
            <p:cNvPr id="8" name="Freeform 8">
              <a:extLst>
                <a:ext uri="{FF2B5EF4-FFF2-40B4-BE49-F238E27FC236}">
                  <a16:creationId xmlns:a16="http://schemas.microsoft.com/office/drawing/2014/main" id="{F853D247-5C6F-3EBB-FB93-D626DF538F40}"/>
                </a:ext>
              </a:extLst>
            </p:cNvPr>
            <p:cNvSpPr/>
            <p:nvPr/>
          </p:nvSpPr>
          <p:spPr>
            <a:xfrm>
              <a:off x="0" y="-16370"/>
              <a:ext cx="2644579" cy="756904"/>
            </a:xfrm>
            <a:custGeom>
              <a:avLst/>
              <a:gdLst/>
              <a:ahLst/>
              <a:cxnLst/>
              <a:rect l="l" t="t" r="r" b="b"/>
              <a:pathLst>
                <a:path w="2644579" h="740534">
                  <a:moveTo>
                    <a:pt x="0" y="0"/>
                  </a:moveTo>
                  <a:lnTo>
                    <a:pt x="2644579" y="0"/>
                  </a:lnTo>
                  <a:lnTo>
                    <a:pt x="2644579" y="740534"/>
                  </a:lnTo>
                  <a:lnTo>
                    <a:pt x="0" y="740534"/>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827B7F28-1878-D22F-8708-304CCFE9C599}"/>
                </a:ext>
              </a:extLst>
            </p:cNvPr>
            <p:cNvSpPr txBox="1"/>
            <p:nvPr/>
          </p:nvSpPr>
          <p:spPr>
            <a:xfrm>
              <a:off x="0" y="-47625"/>
              <a:ext cx="2644579" cy="78815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2">
            <a:extLst>
              <a:ext uri="{FF2B5EF4-FFF2-40B4-BE49-F238E27FC236}">
                <a16:creationId xmlns:a16="http://schemas.microsoft.com/office/drawing/2014/main" id="{E9E127BC-0240-3FFC-6219-428D198F2CAF}"/>
              </a:ext>
            </a:extLst>
          </p:cNvPr>
          <p:cNvSpPr txBox="1"/>
          <p:nvPr/>
        </p:nvSpPr>
        <p:spPr>
          <a:xfrm>
            <a:off x="685800" y="1186594"/>
            <a:ext cx="17297400" cy="1354217"/>
          </a:xfrm>
          <a:prstGeom prst="rect">
            <a:avLst/>
          </a:prstGeom>
        </p:spPr>
        <p:txBody>
          <a:bodyPr wrap="square" lIns="0" tIns="0" rIns="0" bIns="0" rtlCol="0" anchor="t">
            <a:spAutoFit/>
          </a:bodyPr>
          <a:lstStyle/>
          <a:p>
            <a:pPr lvl="0"/>
            <a:r>
              <a:rPr lang="en-GB" sz="4400" dirty="0">
                <a:solidFill>
                  <a:prstClr val="black"/>
                </a:solidFill>
              </a:rPr>
              <a:t>The doctor chamber is responsible for the recognition of foreign licensing exams</a:t>
            </a:r>
            <a:endParaRPr kumimoji="0" lang="en-GB" sz="4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TextBox 23">
            <a:extLst>
              <a:ext uri="{FF2B5EF4-FFF2-40B4-BE49-F238E27FC236}">
                <a16:creationId xmlns:a16="http://schemas.microsoft.com/office/drawing/2014/main" id="{9498FFA9-A11F-5B72-78DD-A9121FB302F0}"/>
              </a:ext>
            </a:extLst>
          </p:cNvPr>
          <p:cNvSpPr txBox="1"/>
          <p:nvPr/>
        </p:nvSpPr>
        <p:spPr>
          <a:xfrm>
            <a:off x="1416061" y="3561242"/>
            <a:ext cx="15433148" cy="7755969"/>
          </a:xfrm>
          <a:prstGeom prst="rect">
            <a:avLst/>
          </a:prstGeom>
        </p:spPr>
        <p:txBody>
          <a:bodyPr wrap="square" lIns="0" tIns="0" rIns="0" bIns="0" rtlCol="0" anchor="t">
            <a:spAutoFit/>
          </a:bodyPr>
          <a:lstStyle/>
          <a:p>
            <a:pPr lvl="0"/>
            <a:r>
              <a:rPr lang="en-GB" sz="2800" dirty="0">
                <a:solidFill>
                  <a:prstClr val="black"/>
                </a:solidFill>
              </a:rPr>
              <a:t>For the acceptance of foreign licensing exam, the following documentation needs to be submitted:</a:t>
            </a:r>
          </a:p>
          <a:p>
            <a:pPr lvl="0"/>
            <a:endParaRPr kumimoji="0" lang="en-GB" sz="2800" b="0" i="0" u="none" strike="noStrike" kern="1200" cap="none" spc="0" normalizeH="0" baseline="0" noProof="0" dirty="0">
              <a:ln>
                <a:noFill/>
              </a:ln>
              <a:solidFill>
                <a:prstClr val="black"/>
              </a:solidFill>
              <a:effectLst/>
              <a:uLnTx/>
              <a:uFillTx/>
              <a:latin typeface="Arimo"/>
              <a:ea typeface="Arimo"/>
              <a:cs typeface="Arimo"/>
              <a:sym typeface="Arimo"/>
            </a:endParaRP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Request for acceptance of foreign licensing exam</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Statement – notarized</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Validation of the diploma issued by the Ministry of Education and Science of RNM – notarized photocopy</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Diploma for completed studies in medicine – notarized photocopy;</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Diploma for completed studies in medicine - translation in Macedonian language by a court interpreter – notarized photocopy</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Citizenship certificate – original document or notarized photocopy</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Personal trainee card – with faculty recordings of the internship – translation in Macedonian language</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Plan and program of the foreign licensing exam – notarized photocopy with faculty validation – translation in Macedonian language</a:t>
            </a:r>
          </a:p>
          <a:p>
            <a:pPr marL="457200" lvl="0" indent="-457200">
              <a:buFont typeface="Arial" panose="020B0604020202020204" pitchFamily="34" charset="0"/>
              <a:buChar char="•"/>
            </a:pPr>
            <a:r>
              <a:rPr lang="en-GB" sz="2800" dirty="0">
                <a:solidFill>
                  <a:prstClr val="black"/>
                </a:solidFill>
                <a:latin typeface="+mj-lt"/>
                <a:ea typeface="Arimo"/>
                <a:cs typeface="Arimo"/>
                <a:sym typeface="Arimo"/>
              </a:rPr>
              <a:t>Protocols of the licensing exam - notarized photocopy with faculty validation – translation in Macedonian language</a:t>
            </a:r>
          </a:p>
          <a:p>
            <a:pPr lvl="0"/>
            <a:endParaRPr kumimoji="0" lang="en-GB" sz="2800" b="0" i="0" u="none" strike="noStrike" kern="1200" cap="none" spc="0" normalizeH="0" baseline="0" noProof="0" dirty="0">
              <a:ln>
                <a:noFill/>
              </a:ln>
              <a:solidFill>
                <a:prstClr val="black"/>
              </a:solidFill>
              <a:effectLst/>
              <a:uLnTx/>
              <a:uFillTx/>
              <a:latin typeface="Arimo"/>
              <a:ea typeface="Arimo"/>
              <a:cs typeface="Arimo"/>
              <a:sym typeface="Arimo"/>
            </a:endParaRPr>
          </a:p>
          <a:p>
            <a:pPr lvl="0"/>
            <a:endParaRPr kumimoji="0" lang="en-GB" sz="2800" b="0" i="0" u="none" strike="noStrike" kern="1200" cap="none" spc="0" normalizeH="0" baseline="0" noProof="0" dirty="0">
              <a:ln>
                <a:noFill/>
              </a:ln>
              <a:solidFill>
                <a:prstClr val="black"/>
              </a:solidFill>
              <a:effectLst/>
              <a:uLnTx/>
              <a:uFillTx/>
              <a:latin typeface="Arimo"/>
              <a:ea typeface="Arimo"/>
              <a:cs typeface="Arimo"/>
              <a:sym typeface="Arimo"/>
            </a:endParaRPr>
          </a:p>
          <a:p>
            <a:pPr lvl="0"/>
            <a:endParaRPr kumimoji="0" lang="en-US" sz="2800" b="0" i="0" u="none" strike="noStrike" kern="1200" cap="none" spc="0" normalizeH="0" baseline="0" noProof="0" dirty="0">
              <a:ln>
                <a:noFill/>
              </a:ln>
              <a:solidFill>
                <a:srgbClr val="194A8D"/>
              </a:solidFill>
              <a:effectLst/>
              <a:uLnTx/>
              <a:uFillTx/>
              <a:latin typeface="Arimo"/>
              <a:ea typeface="Arimo"/>
              <a:cs typeface="Arimo"/>
              <a:sym typeface="Arimo"/>
            </a:endParaRPr>
          </a:p>
        </p:txBody>
      </p:sp>
    </p:spTree>
    <p:extLst>
      <p:ext uri="{BB962C8B-B14F-4D97-AF65-F5344CB8AC3E}">
        <p14:creationId xmlns:p14="http://schemas.microsoft.com/office/powerpoint/2010/main" val="2698594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4081354" y="1028700"/>
            <a:ext cx="4282420" cy="82296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a:stretch>
              <a:fillRect/>
            </a:stretch>
          </a:blipFill>
        </p:spPr>
        <p:txBody>
          <a:bodyPr/>
          <a:lstStyle/>
          <a:p>
            <a:endParaRPr lang="en-GB"/>
          </a:p>
        </p:txBody>
      </p:sp>
      <p:sp>
        <p:nvSpPr>
          <p:cNvPr id="4" name="Freeform 4"/>
          <p:cNvSpPr/>
          <p:nvPr/>
        </p:nvSpPr>
        <p:spPr>
          <a:xfrm flipH="1">
            <a:off x="0" y="1028700"/>
            <a:ext cx="4282420" cy="82296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a:stretch>
              <a:fillRect/>
            </a:stretch>
          </a:blipFill>
        </p:spPr>
        <p:txBody>
          <a:bodyPr/>
          <a:lstStyle/>
          <a:p>
            <a:endParaRPr lang="en-GB"/>
          </a:p>
        </p:txBody>
      </p:sp>
      <p:sp>
        <p:nvSpPr>
          <p:cNvPr id="5" name="TextBox 5"/>
          <p:cNvSpPr txBox="1"/>
          <p:nvPr/>
        </p:nvSpPr>
        <p:spPr>
          <a:xfrm>
            <a:off x="4628749" y="3858064"/>
            <a:ext cx="9030502" cy="3396836"/>
          </a:xfrm>
          <a:prstGeom prst="rect">
            <a:avLst/>
          </a:prstGeom>
        </p:spPr>
        <p:txBody>
          <a:bodyPr lIns="0" tIns="0" rIns="0" bIns="0" rtlCol="0" anchor="t">
            <a:spAutoFit/>
          </a:bodyPr>
          <a:lstStyle/>
          <a:p>
            <a:pPr algn="ctr">
              <a:lnSpc>
                <a:spcPts val="13184"/>
              </a:lnSpc>
            </a:pPr>
            <a:r>
              <a:rPr lang="en-US" sz="12438" spc="1243" dirty="0">
                <a:solidFill>
                  <a:srgbClr val="FFFFFF"/>
                </a:solidFill>
                <a:latin typeface="League Spartan"/>
                <a:ea typeface="League Spartan"/>
                <a:cs typeface="League Spartan"/>
                <a:sym typeface="League Spartan"/>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a:themeElements>
    <a:clrScheme name="Tech presentation">
      <a:dk1>
        <a:srgbClr val="000000"/>
      </a:dk1>
      <a:lt1>
        <a:srgbClr val="FFFFFF"/>
      </a:lt1>
      <a:dk2>
        <a:srgbClr val="435369"/>
      </a:dk2>
      <a:lt2>
        <a:srgbClr val="E8E8E8"/>
      </a:lt2>
      <a:accent1>
        <a:srgbClr val="A53F51"/>
      </a:accent1>
      <a:accent2>
        <a:srgbClr val="E89756"/>
      </a:accent2>
      <a:accent3>
        <a:srgbClr val="2F3342"/>
      </a:accent3>
      <a:accent4>
        <a:srgbClr val="2B2052"/>
      </a:accent4>
      <a:accent5>
        <a:srgbClr val="00023A"/>
      </a:accent5>
      <a:accent6>
        <a:srgbClr val="7E7E7E"/>
      </a:accent6>
      <a:hlink>
        <a:srgbClr val="467886"/>
      </a:hlink>
      <a:folHlink>
        <a:srgbClr val="96607D"/>
      </a:folHlink>
    </a:clrScheme>
    <a:fontScheme name="Custom 99">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M55661986_wac_CP_V19" id="{030227AD-26D8-46F7-B412-6532AF4DDFEA}" vid="{787E6F9C-FC70-455D-8D81-5DEDA8A08F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TotalTime>
  <Words>295</Words>
  <Application>Microsoft Office PowerPoint</Application>
  <PresentationFormat>Custom</PresentationFormat>
  <Paragraphs>35</Paragraphs>
  <Slides>7</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Arimo</vt:lpstr>
      <vt:lpstr>Calibri</vt:lpstr>
      <vt:lpstr>Arial</vt:lpstr>
      <vt:lpstr>Calibri Light</vt:lpstr>
      <vt:lpstr>League Spartan</vt:lpstr>
      <vt:lpstr>Aptos</vt:lpstr>
      <vt:lpstr>Wingdings</vt:lpstr>
      <vt:lpstr>Office Theme</vt:lpstr>
      <vt:lpstr>Custom</vt:lpstr>
      <vt:lpstr>Doctor’s chamber of republic of north Macedonia</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White Simple Business Plan Presentation</dc:title>
  <dc:creator>DELL</dc:creator>
  <cp:lastModifiedBy>Lekarska Komora</cp:lastModifiedBy>
  <cp:revision>8</cp:revision>
  <dcterms:created xsi:type="dcterms:W3CDTF">2006-08-16T00:00:00Z</dcterms:created>
  <dcterms:modified xsi:type="dcterms:W3CDTF">2025-09-04T11:25:00Z</dcterms:modified>
  <dc:identifier>DAGx3NUTdaE</dc:identifier>
</cp:coreProperties>
</file>