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7" r:id="rId5"/>
  </p:sldMasterIdLst>
  <p:notesMasterIdLst>
    <p:notesMasterId r:id="rId16"/>
  </p:notesMasterIdLst>
  <p:handoutMasterIdLst>
    <p:handoutMasterId r:id="rId17"/>
  </p:handoutMasterIdLst>
  <p:sldIdLst>
    <p:sldId id="266" r:id="rId6"/>
    <p:sldId id="257" r:id="rId7"/>
    <p:sldId id="269" r:id="rId8"/>
    <p:sldId id="310" r:id="rId9"/>
    <p:sldId id="313" r:id="rId10"/>
    <p:sldId id="311" r:id="rId11"/>
    <p:sldId id="312" r:id="rId12"/>
    <p:sldId id="314" r:id="rId13"/>
    <p:sldId id="315" r:id="rId14"/>
    <p:sldId id="26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99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3E2-4D34-9284-5A2195B3D0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8947" autoAdjust="0"/>
  </p:normalViewPr>
  <p:slideViewPr>
    <p:cSldViewPr snapToGrid="0">
      <p:cViewPr varScale="1">
        <p:scale>
          <a:sx n="63" d="100"/>
          <a:sy n="63" d="100"/>
        </p:scale>
        <p:origin x="1416" y="53"/>
      </p:cViewPr>
      <p:guideLst>
        <p:guide orient="horz" pos="2160"/>
        <p:guide pos="3840"/>
      </p:guideLst>
    </p:cSldViewPr>
  </p:slideViewPr>
  <p:outlineViewPr>
    <p:cViewPr>
      <p:scale>
        <a:sx n="33" d="100"/>
        <a:sy n="33" d="100"/>
      </p:scale>
      <p:origin x="0" y="-4032"/>
    </p:cViewPr>
  </p:outlineViewPr>
  <p:notesTextViewPr>
    <p:cViewPr>
      <p:scale>
        <a:sx n="1" d="1"/>
        <a:sy n="1" d="1"/>
      </p:scale>
      <p:origin x="0" y="0"/>
    </p:cViewPr>
  </p:notesTextViewPr>
  <p:sorterViewPr>
    <p:cViewPr>
      <p:scale>
        <a:sx n="100" d="100"/>
        <a:sy n="100" d="100"/>
      </p:scale>
      <p:origin x="0" y="-1757"/>
    </p:cViewPr>
  </p:sorterViewPr>
  <p:notesViewPr>
    <p:cSldViewPr snapToGrid="0">
      <p:cViewPr>
        <p:scale>
          <a:sx n="1" d="2"/>
          <a:sy n="1" d="2"/>
        </p:scale>
        <p:origin x="3480" y="5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76AB79-C677-3DB7-78CF-9305D58614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13AB137-CEA6-0244-F12B-1ECC21172D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C994AA-C437-4EF4-8BEF-0B832D7FA420}" type="datetimeFigureOut">
              <a:rPr lang="en-US" smtClean="0"/>
              <a:pPr/>
              <a:t>9/4/2025</a:t>
            </a:fld>
            <a:endParaRPr lang="en-US"/>
          </a:p>
        </p:txBody>
      </p:sp>
      <p:sp>
        <p:nvSpPr>
          <p:cNvPr id="4" name="Footer Placeholder 3">
            <a:extLst>
              <a:ext uri="{FF2B5EF4-FFF2-40B4-BE49-F238E27FC236}">
                <a16:creationId xmlns:a16="http://schemas.microsoft.com/office/drawing/2014/main" id="{0868EC96-C6CC-F2AF-D90F-143F4D20A0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4F8EC8D-EF88-0275-F75C-A789924433B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F757874-EF65-4B61-B062-40C932C81294}" type="slidenum">
              <a:rPr lang="en-US" smtClean="0"/>
              <a:pPr/>
              <a:t>‹#›</a:t>
            </a:fld>
            <a:endParaRPr lang="en-US"/>
          </a:p>
        </p:txBody>
      </p:sp>
    </p:spTree>
    <p:extLst>
      <p:ext uri="{BB962C8B-B14F-4D97-AF65-F5344CB8AC3E}">
        <p14:creationId xmlns:p14="http://schemas.microsoft.com/office/powerpoint/2010/main" val="3472027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4FE048-FAD0-D943-9A17-3C4CB7633182}" type="datetimeFigureOut">
              <a:rPr lang="en-US" smtClean="0"/>
              <a:pPr/>
              <a:t>9/4/2025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247812-3409-784D-BAE7-ABE53735D59F}" type="slidenum">
              <a:rPr lang="en-US" smtClean="0"/>
              <a:pPr/>
              <a:t>‹#›</a:t>
            </a:fld>
            <a:endParaRPr lang="en-US"/>
          </a:p>
        </p:txBody>
      </p:sp>
    </p:spTree>
    <p:extLst>
      <p:ext uri="{BB962C8B-B14F-4D97-AF65-F5344CB8AC3E}">
        <p14:creationId xmlns:p14="http://schemas.microsoft.com/office/powerpoint/2010/main" val="1015030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3359F2-43EF-4812-9DC0-98C0B1A406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3523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Strengthening human resource capacities at all levels: preparing a long-term projection of health personnel needs based on several indicators (number of employees, age structure and profile of the staff, territorial distribution, migration from public to private health institutions, and vice versa, need for specialist and subspecialist staff). The projection will constitute the basis for creating the enrollment policy of the relevant faculties, colleges and secondary schools.</a:t>
            </a:r>
            <a:endParaRPr lang="en-150" dirty="0"/>
          </a:p>
        </p:txBody>
      </p:sp>
      <p:sp>
        <p:nvSpPr>
          <p:cNvPr id="4" name="Slide Number Placeholder 3"/>
          <p:cNvSpPr>
            <a:spLocks noGrp="1"/>
          </p:cNvSpPr>
          <p:nvPr>
            <p:ph type="sldNum" sz="quarter" idx="5"/>
          </p:nvPr>
        </p:nvSpPr>
        <p:spPr/>
        <p:txBody>
          <a:bodyPr/>
          <a:lstStyle/>
          <a:p>
            <a:fld id="{55247812-3409-784D-BAE7-ABE53735D59F}" type="slidenum">
              <a:rPr lang="en-US" smtClean="0"/>
              <a:pPr/>
              <a:t>4</a:t>
            </a:fld>
            <a:endParaRPr lang="en-US"/>
          </a:p>
        </p:txBody>
      </p:sp>
    </p:spTree>
    <p:extLst>
      <p:ext uri="{BB962C8B-B14F-4D97-AF65-F5344CB8AC3E}">
        <p14:creationId xmlns:p14="http://schemas.microsoft.com/office/powerpoint/2010/main" val="259620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1012E-62F8-D8F8-94AF-A5E88325DC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E4C7A9-2AE5-621E-5529-3A4FA23880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4091A1-E4AC-37D6-5308-875D40BDF7CA}"/>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7DC0AE55-A62A-5539-D25F-66D28FAF6DC4}"/>
              </a:ext>
            </a:extLst>
          </p:cNvPr>
          <p:cNvSpPr>
            <a:spLocks noGrp="1"/>
          </p:cNvSpPr>
          <p:nvPr>
            <p:ph type="sldNum" sz="quarter" idx="5"/>
          </p:nvPr>
        </p:nvSpPr>
        <p:spPr/>
        <p:txBody>
          <a:bodyPr/>
          <a:lstStyle/>
          <a:p>
            <a:fld id="{55247812-3409-784D-BAE7-ABE53735D59F}" type="slidenum">
              <a:rPr lang="en-US" smtClean="0"/>
              <a:pPr/>
              <a:t>5</a:t>
            </a:fld>
            <a:endParaRPr lang="en-US"/>
          </a:p>
        </p:txBody>
      </p:sp>
    </p:spTree>
    <p:extLst>
      <p:ext uri="{BB962C8B-B14F-4D97-AF65-F5344CB8AC3E}">
        <p14:creationId xmlns:p14="http://schemas.microsoft.com/office/powerpoint/2010/main" val="3037668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A7F58C7-D277-8F14-F024-4B41D20D054F}"/>
              </a:ext>
            </a:extLst>
          </p:cNvPr>
          <p:cNvSpPr>
            <a:spLocks noGrp="1"/>
          </p:cNvSpPr>
          <p:nvPr>
            <p:ph type="pic" sz="quarter" idx="10"/>
          </p:nvPr>
        </p:nvSpPr>
        <p:spPr>
          <a:xfrm>
            <a:off x="0" y="0"/>
            <a:ext cx="12192000" cy="6858000"/>
          </a:xfrm>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1524000" y="2286000"/>
            <a:ext cx="9144000" cy="2286000"/>
          </a:xfrm>
        </p:spPr>
        <p:txBody>
          <a:bodyPr anchor="ctr" anchorCtr="0">
            <a:noAutofit/>
          </a:bodyPr>
          <a:lstStyle>
            <a:lvl1pPr algn="ctr">
              <a:defRPr sz="4800">
                <a:solidFill>
                  <a:schemeClr val="bg1"/>
                </a:solidFill>
              </a:defRPr>
            </a:lvl1pPr>
          </a:lstStyle>
          <a:p>
            <a:r>
              <a:rPr lang="en-US" dirty="0"/>
              <a:t>Click to add title</a:t>
            </a:r>
          </a:p>
        </p:txBody>
      </p:sp>
    </p:spTree>
    <p:extLst>
      <p:ext uri="{BB962C8B-B14F-4D97-AF65-F5344CB8AC3E}">
        <p14:creationId xmlns:p14="http://schemas.microsoft.com/office/powerpoint/2010/main" val="1487847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6562816" y="457200"/>
            <a:ext cx="4837176" cy="1993392"/>
          </a:xfrm>
        </p:spPr>
        <p:txBody>
          <a:bodyPr anchor="b">
            <a:noAutofit/>
          </a:bodyPr>
          <a:lstStyle>
            <a:lvl1pPr>
              <a:defRPr sz="3200"/>
            </a:lvl1pPr>
          </a:lstStyle>
          <a:p>
            <a:r>
              <a:rPr lang="en-US" dirty="0"/>
              <a:t>Click to add title</a:t>
            </a:r>
          </a:p>
        </p:txBody>
      </p:sp>
      <p:sp>
        <p:nvSpPr>
          <p:cNvPr id="10" name="Picture Placeholder 9">
            <a:extLst>
              <a:ext uri="{FF2B5EF4-FFF2-40B4-BE49-F238E27FC236}">
                <a16:creationId xmlns:a16="http://schemas.microsoft.com/office/drawing/2014/main" id="{6B8CBAD6-FC79-B2BB-0B67-26429A6D4C8C}"/>
              </a:ext>
            </a:extLst>
          </p:cNvPr>
          <p:cNvSpPr>
            <a:spLocks noGrp="1"/>
          </p:cNvSpPr>
          <p:nvPr>
            <p:ph type="pic" sz="quarter" idx="10"/>
          </p:nvPr>
        </p:nvSpPr>
        <p:spPr>
          <a:xfrm>
            <a:off x="-28882" y="0"/>
            <a:ext cx="6115050" cy="6858000"/>
          </a:xfrm>
          <a:prstGeom prst="parallelogram">
            <a:avLst/>
          </a:prstGeom>
          <a:ln>
            <a:noFill/>
          </a:ln>
        </p:spPr>
        <p:txBody>
          <a:bodyPr tIns="0">
            <a:normAutofit/>
          </a:bodyPr>
          <a:lstStyle>
            <a:lvl1pPr marL="0" indent="0" algn="ctr">
              <a:buNone/>
              <a:defRPr sz="2000"/>
            </a:lvl1pPr>
          </a:lstStyle>
          <a:p>
            <a:r>
              <a:rPr lang="en-US"/>
              <a:t>Click icon to add picture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6562818" y="2752344"/>
            <a:ext cx="4837174" cy="3136392"/>
          </a:xfrm>
        </p:spPr>
        <p:txBody>
          <a:bodyPr anchor="t" anchorCtr="0">
            <a:normAutofit/>
          </a:bodyPr>
          <a:lstStyle>
            <a:lvl1pPr marL="0" indent="0">
              <a:lnSpc>
                <a:spcPct val="150000"/>
              </a:lnSpc>
              <a:spcBef>
                <a:spcPts val="1000"/>
              </a:spcBef>
              <a:buNone/>
              <a:defRPr sz="1800" cap="all" spc="300" baseline="0"/>
            </a:lvl1pPr>
            <a:lvl2pPr marL="457223" indent="0">
              <a:lnSpc>
                <a:spcPct val="150000"/>
              </a:lnSpc>
              <a:spcBef>
                <a:spcPts val="1000"/>
              </a:spcBef>
              <a:buNone/>
              <a:defRPr sz="1800" cap="all" spc="300" baseline="0"/>
            </a:lvl2pPr>
            <a:lvl3pPr marL="914446" indent="0">
              <a:lnSpc>
                <a:spcPct val="150000"/>
              </a:lnSpc>
              <a:spcBef>
                <a:spcPts val="1000"/>
              </a:spcBef>
              <a:buNone/>
              <a:defRPr sz="1800" cap="all" spc="300" baseline="0"/>
            </a:lvl3pPr>
            <a:lvl4pPr marL="1371669" indent="0">
              <a:lnSpc>
                <a:spcPct val="150000"/>
              </a:lnSpc>
              <a:spcBef>
                <a:spcPts val="1000"/>
              </a:spcBef>
              <a:buNone/>
              <a:defRPr sz="1800" cap="all" spc="300" baseline="0"/>
            </a:lvl4pPr>
            <a:lvl5pPr marL="1828891" indent="0">
              <a:lnSpc>
                <a:spcPct val="150000"/>
              </a:lnSpc>
              <a:spcBef>
                <a:spcPts val="1000"/>
              </a:spcBef>
              <a:buNone/>
              <a:defRPr sz="1800" cap="all" spc="300" baseline="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934796A3-781D-5244-DAB8-2D6EE0AC3B70}"/>
              </a:ext>
              <a:ext uri="{C183D7F6-B498-43B3-948B-1728B52AA6E4}">
                <adec:decorative xmlns:adec="http://schemas.microsoft.com/office/drawing/2017/decorative" val="1"/>
              </a:ext>
            </a:extLst>
          </p:cNvPr>
          <p:cNvSpPr/>
          <p:nvPr userDrawn="1"/>
        </p:nvSpPr>
        <p:spPr>
          <a:xfrm>
            <a:off x="6562817" y="6303964"/>
            <a:ext cx="3014980"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3203896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subtitle +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2C41-A024-2F33-1F04-21E003FA7291}"/>
              </a:ext>
            </a:extLst>
          </p:cNvPr>
          <p:cNvSpPr>
            <a:spLocks noGrp="1"/>
          </p:cNvSpPr>
          <p:nvPr>
            <p:ph type="ctrTitle"/>
          </p:nvPr>
        </p:nvSpPr>
        <p:spPr>
          <a:xfrm>
            <a:off x="1117600" y="762000"/>
            <a:ext cx="5066250" cy="2900680"/>
          </a:xfrm>
        </p:spPr>
        <p:txBody>
          <a:bodyPr anchor="b">
            <a:noAutofit/>
          </a:bodyPr>
          <a:lstStyle>
            <a:lvl1pPr algn="ctr">
              <a:defRPr sz="32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82836803-D9E6-3DF1-3B90-1E7E677CC7B7}"/>
              </a:ext>
            </a:extLst>
          </p:cNvPr>
          <p:cNvSpPr>
            <a:spLocks noGrp="1"/>
          </p:cNvSpPr>
          <p:nvPr>
            <p:ph type="pic" sz="quarter" idx="10" hasCustomPrompt="1"/>
          </p:nvPr>
        </p:nvSpPr>
        <p:spPr>
          <a:xfrm flipH="1">
            <a:off x="6086167" y="-22225"/>
            <a:ext cx="6080760" cy="6902450"/>
          </a:xfrm>
          <a:prstGeom prst="parallelogram">
            <a:avLst/>
          </a:prstGeom>
          <a:ln>
            <a:noFill/>
          </a:ln>
        </p:spPr>
        <p:txBody>
          <a:bodyPr lIns="0" tIns="0">
            <a:normAutofit/>
          </a:bodyPr>
          <a:lstStyle>
            <a:lvl1pPr marL="0" indent="0" algn="l">
              <a:buNone/>
              <a:defRPr sz="2000"/>
            </a:lvl1pPr>
          </a:lstStyle>
          <a:p>
            <a:r>
              <a:rPr lang="en-US" dirty="0"/>
              <a:t>Click icon to add image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117600" y="4145280"/>
            <a:ext cx="5066250" cy="690880"/>
          </a:xfrm>
          <a:gradFill flip="none" rotWithShape="1">
            <a:gsLst>
              <a:gs pos="0">
                <a:schemeClr val="accent5"/>
              </a:gs>
              <a:gs pos="100000">
                <a:schemeClr val="accent2">
                  <a:lumMod val="97000"/>
                  <a:lumOff val="3000"/>
                </a:schemeClr>
              </a:gs>
              <a:gs pos="50000">
                <a:schemeClr val="accent1"/>
              </a:gs>
            </a:gsLst>
            <a:lin ang="10200000" scaled="0"/>
            <a:tileRect/>
          </a:gradFill>
        </p:spPr>
        <p:txBody>
          <a:bodyPr anchor="ctr">
            <a:normAutofit/>
          </a:bodyPr>
          <a:lstStyle>
            <a:lvl1pPr marL="0" indent="0" algn="ctr">
              <a:buNone/>
              <a:defRPr sz="2400" cap="all" baseline="0">
                <a:solidFill>
                  <a:schemeClr val="bg1"/>
                </a:solidFill>
                <a:latin typeface="+mj-l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pPr lvl="0"/>
            <a:r>
              <a:rPr lang="en-US" dirty="0"/>
              <a:t>Click to add subtitle</a:t>
            </a:r>
          </a:p>
        </p:txBody>
      </p:sp>
    </p:spTree>
    <p:extLst>
      <p:ext uri="{BB962C8B-B14F-4D97-AF65-F5344CB8AC3E}">
        <p14:creationId xmlns:p14="http://schemas.microsoft.com/office/powerpoint/2010/main" val="1059178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5242426" y="466344"/>
            <a:ext cx="6241651" cy="1710354"/>
          </a:xfrm>
        </p:spPr>
        <p:txBody>
          <a:bodyPr bIns="0" anchor="ctr" anchorCtr="0">
            <a:noAutofit/>
          </a:bodyPr>
          <a:lstStyle>
            <a:lvl1pPr>
              <a:defRPr sz="3200"/>
            </a:lvl1pPr>
          </a:lstStyle>
          <a:p>
            <a:r>
              <a:rPr lang="en-US" dirty="0"/>
              <a:t>Click to add title</a:t>
            </a:r>
          </a:p>
        </p:txBody>
      </p:sp>
      <p:sp>
        <p:nvSpPr>
          <p:cNvPr id="10" name="Picture Placeholder 9">
            <a:extLst>
              <a:ext uri="{FF2B5EF4-FFF2-40B4-BE49-F238E27FC236}">
                <a16:creationId xmlns:a16="http://schemas.microsoft.com/office/drawing/2014/main" id="{511A5385-FB23-93A8-2B8F-9887244244DF}"/>
              </a:ext>
            </a:extLst>
          </p:cNvPr>
          <p:cNvSpPr>
            <a:spLocks noGrp="1"/>
          </p:cNvSpPr>
          <p:nvPr>
            <p:ph type="pic" sz="quarter" idx="10"/>
          </p:nvPr>
        </p:nvSpPr>
        <p:spPr>
          <a:xfrm>
            <a:off x="0" y="0"/>
            <a:ext cx="4287838" cy="6858000"/>
          </a:xfrm>
        </p:spPr>
        <p:txBody>
          <a:bodyPr>
            <a:normAutofit/>
          </a:bodyPr>
          <a:lstStyle>
            <a:lvl1pPr marL="0" indent="0" algn="ctr">
              <a:buNone/>
              <a:defRPr sz="2000"/>
            </a:lvl1pPr>
          </a:lstStyle>
          <a:p>
            <a:r>
              <a:rPr lang="en-US"/>
              <a:t>Click icon to add picture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5242426" y="2286000"/>
            <a:ext cx="6241650" cy="3474720"/>
          </a:xfrm>
        </p:spPr>
        <p:txBody>
          <a:bodyPr>
            <a:normAutofit/>
          </a:bodyPr>
          <a:lstStyle>
            <a:lvl1pPr marL="228611" indent="-228611">
              <a:spcBef>
                <a:spcPts val="1000"/>
              </a:spcBef>
              <a:spcAft>
                <a:spcPts val="1000"/>
              </a:spcAft>
              <a:buClr>
                <a:schemeClr val="accent2"/>
              </a:buClr>
              <a:buFont typeface="Wingdings" panose="05000000000000000000" pitchFamily="2" charset="2"/>
              <a:buChar char="§"/>
              <a:defRPr sz="1800"/>
            </a:lvl1pPr>
            <a:lvl2pPr marL="228611" indent="-228611">
              <a:spcBef>
                <a:spcPts val="1000"/>
              </a:spcBef>
              <a:spcAft>
                <a:spcPts val="1000"/>
              </a:spcAft>
              <a:buClr>
                <a:schemeClr val="accent2"/>
              </a:buClr>
              <a:buFont typeface="Wingdings" panose="05000000000000000000" pitchFamily="2" charset="2"/>
              <a:buChar char="§"/>
              <a:defRPr sz="1800"/>
            </a:lvl2pPr>
            <a:lvl3pPr marL="228611" indent="-228611">
              <a:spcBef>
                <a:spcPts val="1000"/>
              </a:spcBef>
              <a:spcAft>
                <a:spcPts val="1000"/>
              </a:spcAft>
              <a:buClr>
                <a:schemeClr val="accent2"/>
              </a:buClr>
              <a:buFont typeface="Wingdings" panose="05000000000000000000" pitchFamily="2" charset="2"/>
              <a:buChar char="§"/>
              <a:defRPr sz="1800"/>
            </a:lvl3pPr>
            <a:lvl4pPr marL="228611" indent="-228611">
              <a:spcBef>
                <a:spcPts val="1000"/>
              </a:spcBef>
              <a:spcAft>
                <a:spcPts val="1000"/>
              </a:spcAft>
              <a:buClr>
                <a:schemeClr val="accent2"/>
              </a:buClr>
              <a:buFont typeface="Wingdings" panose="05000000000000000000" pitchFamily="2" charset="2"/>
              <a:buChar char="§"/>
              <a:defRPr sz="1800"/>
            </a:lvl4pPr>
            <a:lvl5pPr marL="228611" indent="-228611">
              <a:spcBef>
                <a:spcPts val="1000"/>
              </a:spcBef>
              <a:spcAft>
                <a:spcPts val="1000"/>
              </a:spcAft>
              <a:buClr>
                <a:schemeClr val="accent2"/>
              </a:buClr>
              <a:buFont typeface="Wingdings" panose="05000000000000000000" pitchFamily="2" charset="2"/>
              <a:buChar char="§"/>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50E25A87-9155-9E07-878F-CEC0B137C2D7}"/>
              </a:ext>
              <a:ext uri="{C183D7F6-B498-43B3-948B-1728B52AA6E4}">
                <adec:decorative xmlns:adec="http://schemas.microsoft.com/office/drawing/2017/decorative" val="1"/>
              </a:ext>
            </a:extLst>
          </p:cNvPr>
          <p:cNvSpPr/>
          <p:nvPr userDrawn="1"/>
        </p:nvSpPr>
        <p:spPr>
          <a:xfrm>
            <a:off x="5291586" y="6303964"/>
            <a:ext cx="4287186"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495111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72C41-A024-2F33-1F04-21E003FA7291}"/>
              </a:ext>
            </a:extLst>
          </p:cNvPr>
          <p:cNvSpPr>
            <a:spLocks noGrp="1"/>
          </p:cNvSpPr>
          <p:nvPr>
            <p:ph type="ctrTitle" hasCustomPrompt="1"/>
          </p:nvPr>
        </p:nvSpPr>
        <p:spPr>
          <a:xfrm>
            <a:off x="1524000" y="1143000"/>
            <a:ext cx="9144000" cy="2286000"/>
          </a:xfrm>
        </p:spPr>
        <p:txBody>
          <a:bodyPr anchor="b">
            <a:noAutofit/>
          </a:bodyPr>
          <a:lstStyle>
            <a:lvl1pPr algn="ctr">
              <a:defRPr sz="4800"/>
            </a:lvl1pPr>
          </a:lstStyle>
          <a:p>
            <a:r>
              <a:rPr lang="en-US" dirty="0"/>
              <a:t>Click to add title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524000" y="3835199"/>
            <a:ext cx="9144000" cy="683219"/>
          </a:xfrm>
          <a:gradFill>
            <a:gsLst>
              <a:gs pos="0">
                <a:schemeClr val="accent5"/>
              </a:gs>
              <a:gs pos="100000">
                <a:schemeClr val="accent2">
                  <a:lumMod val="97000"/>
                  <a:lumOff val="3000"/>
                </a:schemeClr>
              </a:gs>
              <a:gs pos="50000">
                <a:schemeClr val="accent1"/>
              </a:gs>
            </a:gsLst>
            <a:path path="circle">
              <a:fillToRect l="100000" t="100000"/>
            </a:path>
          </a:gradFill>
        </p:spPr>
        <p:txBody>
          <a:bodyPr anchor="ctr">
            <a:normAutofit/>
          </a:bodyPr>
          <a:lstStyle>
            <a:lvl1pPr marL="0" indent="0" algn="ctr">
              <a:buNone/>
              <a:defRPr sz="2400" cap="all" spc="300" baseline="0">
                <a:solidFill>
                  <a:schemeClr val="bg1"/>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pPr lvl="0"/>
            <a:r>
              <a:rPr lang="en-US" dirty="0"/>
              <a:t>Click to add subtitle</a:t>
            </a:r>
          </a:p>
        </p:txBody>
      </p:sp>
    </p:spTree>
    <p:extLst>
      <p:ext uri="{BB962C8B-B14F-4D97-AF65-F5344CB8AC3E}">
        <p14:creationId xmlns:p14="http://schemas.microsoft.com/office/powerpoint/2010/main" val="3143883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9577E27-B60E-C6DD-BAAF-5CCC3D59E5D5}"/>
              </a:ext>
              <a:ext uri="{C183D7F6-B498-43B3-948B-1728B52AA6E4}">
                <adec:decorative xmlns:adec="http://schemas.microsoft.com/office/drawing/2017/decorative" val="1"/>
              </a:ext>
            </a:extLst>
          </p:cNvPr>
          <p:cNvSpPr/>
          <p:nvPr userDrawn="1"/>
        </p:nvSpPr>
        <p:spPr>
          <a:xfrm>
            <a:off x="0" y="6303964"/>
            <a:ext cx="1219200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0"/>
            <a:ext cx="10515600" cy="1325880"/>
          </a:xfrm>
        </p:spPr>
        <p:txBody>
          <a:bodyPr anchor="ctr" anchorCtr="0">
            <a:noAutofit/>
          </a:bodyPr>
          <a:lstStyle>
            <a:lvl1pPr algn="ctr">
              <a:defRPr sz="3200"/>
            </a:lvl1pPr>
          </a:lstStyle>
          <a:p>
            <a:r>
              <a:rPr lang="en-US" dirty="0"/>
              <a:t>Click to add title</a:t>
            </a:r>
          </a:p>
        </p:txBody>
      </p:sp>
      <p:sp>
        <p:nvSpPr>
          <p:cNvPr id="9" name="Content Placeholder 10">
            <a:extLst>
              <a:ext uri="{FF2B5EF4-FFF2-40B4-BE49-F238E27FC236}">
                <a16:creationId xmlns:a16="http://schemas.microsoft.com/office/drawing/2014/main" id="{964CA031-27E0-D0AA-1451-A904CCF234FE}"/>
              </a:ext>
            </a:extLst>
          </p:cNvPr>
          <p:cNvSpPr>
            <a:spLocks noGrp="1"/>
          </p:cNvSpPr>
          <p:nvPr>
            <p:ph sz="quarter" idx="13" hasCustomPrompt="1"/>
          </p:nvPr>
        </p:nvSpPr>
        <p:spPr>
          <a:xfrm>
            <a:off x="838200" y="2024782"/>
            <a:ext cx="5212079" cy="4137189"/>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11">
              <a:spcBef>
                <a:spcPts val="1000"/>
              </a:spcBef>
              <a:spcAft>
                <a:spcPts val="1000"/>
              </a:spcAft>
              <a:buClr>
                <a:schemeClr val="accent2"/>
              </a:buClr>
              <a:buFont typeface="Wingdings" panose="05000000000000000000" pitchFamily="2" charset="2"/>
              <a:buChar char="§"/>
              <a:defRPr sz="1800">
                <a:latin typeface="+mn-lt"/>
              </a:defRPr>
            </a:lvl2pPr>
            <a:lvl3pPr marL="457223" indent="-228611">
              <a:spcBef>
                <a:spcPts val="1000"/>
              </a:spcBef>
              <a:spcAft>
                <a:spcPts val="1000"/>
              </a:spcAft>
              <a:buClr>
                <a:schemeClr val="accent2"/>
              </a:buClr>
              <a:buFont typeface="Wingdings" panose="05000000000000000000" pitchFamily="2" charset="2"/>
              <a:buChar char="§"/>
              <a:defRPr sz="1800">
                <a:latin typeface="+mn-lt"/>
              </a:defRPr>
            </a:lvl3pPr>
            <a:lvl4pPr marL="685834" indent="-228611">
              <a:spcBef>
                <a:spcPts val="1000"/>
              </a:spcBef>
              <a:spcAft>
                <a:spcPts val="1000"/>
              </a:spcAft>
              <a:buClr>
                <a:schemeClr val="accent2"/>
              </a:buClr>
              <a:buFont typeface="Wingdings" panose="05000000000000000000" pitchFamily="2" charset="2"/>
              <a:buChar char="§"/>
              <a:defRPr sz="1800">
                <a:latin typeface="+mn-lt"/>
              </a:defRPr>
            </a:lvl4pPr>
            <a:lvl5pPr marL="914446" indent="-228611">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0">
            <a:extLst>
              <a:ext uri="{FF2B5EF4-FFF2-40B4-BE49-F238E27FC236}">
                <a16:creationId xmlns:a16="http://schemas.microsoft.com/office/drawing/2014/main" id="{81FE0D7D-86B7-CCD2-A7A1-70E95846B542}"/>
              </a:ext>
            </a:extLst>
          </p:cNvPr>
          <p:cNvSpPr>
            <a:spLocks noGrp="1"/>
          </p:cNvSpPr>
          <p:nvPr>
            <p:ph sz="quarter" idx="14" hasCustomPrompt="1"/>
          </p:nvPr>
        </p:nvSpPr>
        <p:spPr>
          <a:xfrm>
            <a:off x="6459796" y="2024781"/>
            <a:ext cx="4894006" cy="4137189"/>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11">
              <a:spcBef>
                <a:spcPts val="1000"/>
              </a:spcBef>
              <a:spcAft>
                <a:spcPts val="1000"/>
              </a:spcAft>
              <a:buClr>
                <a:schemeClr val="accent2"/>
              </a:buClr>
              <a:buFont typeface="Wingdings" panose="05000000000000000000" pitchFamily="2" charset="2"/>
              <a:buChar char="§"/>
              <a:defRPr sz="1800">
                <a:latin typeface="+mn-lt"/>
              </a:defRPr>
            </a:lvl2pPr>
            <a:lvl3pPr marL="457223" indent="-228611">
              <a:spcBef>
                <a:spcPts val="1000"/>
              </a:spcBef>
              <a:spcAft>
                <a:spcPts val="1000"/>
              </a:spcAft>
              <a:buClr>
                <a:schemeClr val="accent2"/>
              </a:buClr>
              <a:buFont typeface="Wingdings" panose="05000000000000000000" pitchFamily="2" charset="2"/>
              <a:buChar char="§"/>
              <a:defRPr sz="1800">
                <a:latin typeface="+mn-lt"/>
              </a:defRPr>
            </a:lvl3pPr>
            <a:lvl4pPr marL="685834" indent="-228611">
              <a:spcBef>
                <a:spcPts val="1000"/>
              </a:spcBef>
              <a:spcAft>
                <a:spcPts val="1000"/>
              </a:spcAft>
              <a:buClr>
                <a:schemeClr val="accent2"/>
              </a:buClr>
              <a:buFont typeface="Wingdings" panose="05000000000000000000" pitchFamily="2" charset="2"/>
              <a:buChar char="§"/>
              <a:defRPr sz="1800">
                <a:latin typeface="+mn-lt"/>
              </a:defRPr>
            </a:lvl4pPr>
            <a:lvl5pPr marL="914446" indent="-228611">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pPr/>
              <a:t>9/4/2025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pPr/>
              <a:t>‹#›</a:t>
            </a:fld>
            <a:endParaRPr lang="en-US"/>
          </a:p>
        </p:txBody>
      </p:sp>
    </p:spTree>
    <p:extLst>
      <p:ext uri="{BB962C8B-B14F-4D97-AF65-F5344CB8AC3E}">
        <p14:creationId xmlns:p14="http://schemas.microsoft.com/office/powerpoint/2010/main" val="2305470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0"/>
            <a:ext cx="10515600" cy="1325880"/>
          </a:xfrm>
        </p:spPr>
        <p:txBody>
          <a:bodyPr anchor="ctr" anchorCtr="0">
            <a:noAutofit/>
          </a:bodyPr>
          <a:lstStyle>
            <a:lvl1pPr algn="ctr">
              <a:defRPr sz="3200"/>
            </a:lvl1pPr>
          </a:lstStyle>
          <a:p>
            <a:r>
              <a:rPr lang="en-US" dirty="0"/>
              <a:t>Click to add title</a:t>
            </a:r>
          </a:p>
        </p:txBody>
      </p:sp>
      <p:sp>
        <p:nvSpPr>
          <p:cNvPr id="11" name="Content Placeholder 10">
            <a:extLst>
              <a:ext uri="{FF2B5EF4-FFF2-40B4-BE49-F238E27FC236}">
                <a16:creationId xmlns:a16="http://schemas.microsoft.com/office/drawing/2014/main" id="{2D2DE411-9D7C-15AE-0B59-F26B2BF8C522}"/>
              </a:ext>
            </a:extLst>
          </p:cNvPr>
          <p:cNvSpPr>
            <a:spLocks noGrp="1"/>
          </p:cNvSpPr>
          <p:nvPr>
            <p:ph sz="quarter" idx="13" hasCustomPrompt="1"/>
          </p:nvPr>
        </p:nvSpPr>
        <p:spPr>
          <a:xfrm>
            <a:off x="838200" y="2024782"/>
            <a:ext cx="2878394" cy="4137189"/>
          </a:xfrm>
        </p:spPr>
        <p:txBody>
          <a:bodyPr>
            <a:normAutofit/>
          </a:bodyPr>
          <a:lstStyle>
            <a:lvl1pPr marL="342917" indent="-342917">
              <a:spcBef>
                <a:spcPts val="1000"/>
              </a:spcBef>
              <a:spcAft>
                <a:spcPts val="1000"/>
              </a:spcAft>
              <a:buClr>
                <a:schemeClr val="accent2"/>
              </a:buClr>
              <a:buFont typeface="+mj-lt"/>
              <a:buAutoNum type="arabicPeriod"/>
              <a:defRPr sz="1800">
                <a:latin typeface="+mn-lt"/>
              </a:defRPr>
            </a:lvl1pPr>
            <a:lvl2pPr marL="800140" indent="-342917">
              <a:spcBef>
                <a:spcPts val="1000"/>
              </a:spcBef>
              <a:spcAft>
                <a:spcPts val="1000"/>
              </a:spcAft>
              <a:buClr>
                <a:schemeClr val="accent2"/>
              </a:buClr>
              <a:buFont typeface="+mj-lt"/>
              <a:buAutoNum type="alphaLcPeriod"/>
              <a:defRPr sz="1800">
                <a:latin typeface="+mn-lt"/>
              </a:defRPr>
            </a:lvl2pPr>
            <a:lvl3pPr marL="1257363" indent="-342917">
              <a:spcBef>
                <a:spcPts val="1000"/>
              </a:spcBef>
              <a:spcAft>
                <a:spcPts val="1000"/>
              </a:spcAft>
              <a:buClr>
                <a:schemeClr val="accent2"/>
              </a:buClr>
              <a:buFont typeface="+mj-lt"/>
              <a:buAutoNum type="arabicParenR"/>
              <a:defRPr sz="1800">
                <a:latin typeface="+mn-lt"/>
              </a:defRPr>
            </a:lvl3pPr>
            <a:lvl4pPr marL="1714586" indent="-342917">
              <a:spcBef>
                <a:spcPts val="1000"/>
              </a:spcBef>
              <a:spcAft>
                <a:spcPts val="1000"/>
              </a:spcAft>
              <a:buClr>
                <a:schemeClr val="accent2"/>
              </a:buClr>
              <a:buFont typeface="+mj-lt"/>
              <a:buAutoNum type="alphaLcParenR"/>
              <a:defRPr sz="1800">
                <a:latin typeface="+mn-lt"/>
              </a:defRPr>
            </a:lvl4pPr>
            <a:lvl5pPr marL="2057503" indent="-228611">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4" name="Content Placeholder 10">
            <a:extLst>
              <a:ext uri="{FF2B5EF4-FFF2-40B4-BE49-F238E27FC236}">
                <a16:creationId xmlns:a16="http://schemas.microsoft.com/office/drawing/2014/main" id="{60FEDE7C-502F-ECFE-4136-E99206849C2A}"/>
              </a:ext>
            </a:extLst>
          </p:cNvPr>
          <p:cNvSpPr>
            <a:spLocks noGrp="1"/>
          </p:cNvSpPr>
          <p:nvPr>
            <p:ph sz="quarter" idx="14" hasCustomPrompt="1"/>
          </p:nvPr>
        </p:nvSpPr>
        <p:spPr>
          <a:xfrm>
            <a:off x="6459796" y="2024781"/>
            <a:ext cx="4894006" cy="4137189"/>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11">
              <a:spcBef>
                <a:spcPts val="1000"/>
              </a:spcBef>
              <a:spcAft>
                <a:spcPts val="1000"/>
              </a:spcAft>
              <a:buClr>
                <a:schemeClr val="accent2"/>
              </a:buClr>
              <a:buFont typeface="Wingdings" panose="05000000000000000000" pitchFamily="2" charset="2"/>
              <a:buChar char="§"/>
              <a:defRPr sz="1800">
                <a:latin typeface="+mn-lt"/>
              </a:defRPr>
            </a:lvl2pPr>
            <a:lvl3pPr marL="457223" indent="-228611">
              <a:spcBef>
                <a:spcPts val="1000"/>
              </a:spcBef>
              <a:spcAft>
                <a:spcPts val="1000"/>
              </a:spcAft>
              <a:buClr>
                <a:schemeClr val="accent2"/>
              </a:buClr>
              <a:buFont typeface="Wingdings" panose="05000000000000000000" pitchFamily="2" charset="2"/>
              <a:buChar char="§"/>
              <a:defRPr sz="1800">
                <a:latin typeface="+mn-lt"/>
              </a:defRPr>
            </a:lvl3pPr>
            <a:lvl4pPr marL="685834" indent="-228611">
              <a:spcBef>
                <a:spcPts val="1000"/>
              </a:spcBef>
              <a:spcAft>
                <a:spcPts val="1000"/>
              </a:spcAft>
              <a:buClr>
                <a:schemeClr val="accent2"/>
              </a:buClr>
              <a:buFont typeface="Wingdings" panose="05000000000000000000" pitchFamily="2" charset="2"/>
              <a:buChar char="§"/>
              <a:defRPr sz="1800">
                <a:latin typeface="+mn-lt"/>
              </a:defRPr>
            </a:lvl4pPr>
            <a:lvl5pPr marL="914446" indent="-228611">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pPr/>
              <a:t>9/4/2025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pPr/>
              <a:t>‹#›</a:t>
            </a:fld>
            <a:endParaRPr lang="en-US"/>
          </a:p>
        </p:txBody>
      </p:sp>
    </p:spTree>
    <p:extLst>
      <p:ext uri="{BB962C8B-B14F-4D97-AF65-F5344CB8AC3E}">
        <p14:creationId xmlns:p14="http://schemas.microsoft.com/office/powerpoint/2010/main" val="3575500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838201" y="448056"/>
            <a:ext cx="6172200" cy="1581912"/>
          </a:xfrm>
        </p:spPr>
        <p:txBody>
          <a:bodyPr anchor="b" anchorCtr="0">
            <a:noAutofit/>
          </a:bodyPr>
          <a:lstStyle>
            <a:lvl1pPr>
              <a:defRPr sz="3200"/>
            </a:lvl1pPr>
          </a:lstStyle>
          <a:p>
            <a:r>
              <a:rPr lang="en-US"/>
              <a:t>Click to edit Master title style</a:t>
            </a:r>
            <a:endParaRPr lang="en-US" dirty="0"/>
          </a:p>
        </p:txBody>
      </p:sp>
      <p:sp>
        <p:nvSpPr>
          <p:cNvPr id="4" name="Content Placeholder 10">
            <a:extLst>
              <a:ext uri="{FF2B5EF4-FFF2-40B4-BE49-F238E27FC236}">
                <a16:creationId xmlns:a16="http://schemas.microsoft.com/office/drawing/2014/main" id="{5F30E2A0-23EF-51B1-8ABD-00429EEA0642}"/>
              </a:ext>
            </a:extLst>
          </p:cNvPr>
          <p:cNvSpPr>
            <a:spLocks noGrp="1"/>
          </p:cNvSpPr>
          <p:nvPr>
            <p:ph sz="quarter" idx="14" hasCustomPrompt="1"/>
          </p:nvPr>
        </p:nvSpPr>
        <p:spPr>
          <a:xfrm>
            <a:off x="838200" y="2257064"/>
            <a:ext cx="4894006" cy="3904906"/>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11">
              <a:spcBef>
                <a:spcPts val="1000"/>
              </a:spcBef>
              <a:spcAft>
                <a:spcPts val="1000"/>
              </a:spcAft>
              <a:buClr>
                <a:schemeClr val="accent2"/>
              </a:buClr>
              <a:buFont typeface="Wingdings" panose="05000000000000000000" pitchFamily="2" charset="2"/>
              <a:buChar char="§"/>
              <a:defRPr sz="1800">
                <a:latin typeface="+mn-lt"/>
              </a:defRPr>
            </a:lvl2pPr>
            <a:lvl3pPr marL="457223" indent="-228611">
              <a:spcBef>
                <a:spcPts val="1000"/>
              </a:spcBef>
              <a:spcAft>
                <a:spcPts val="1000"/>
              </a:spcAft>
              <a:buClr>
                <a:schemeClr val="accent2"/>
              </a:buClr>
              <a:buFont typeface="Wingdings" panose="05000000000000000000" pitchFamily="2" charset="2"/>
              <a:buChar char="§"/>
              <a:defRPr sz="1800">
                <a:latin typeface="+mn-lt"/>
              </a:defRPr>
            </a:lvl3pPr>
            <a:lvl4pPr marL="685834" indent="-228611">
              <a:spcBef>
                <a:spcPts val="1000"/>
              </a:spcBef>
              <a:spcAft>
                <a:spcPts val="1000"/>
              </a:spcAft>
              <a:buClr>
                <a:schemeClr val="accent2"/>
              </a:buClr>
              <a:buFont typeface="Wingdings" panose="05000000000000000000" pitchFamily="2" charset="2"/>
              <a:buChar char="§"/>
              <a:defRPr sz="1800">
                <a:latin typeface="+mn-lt"/>
              </a:defRPr>
            </a:lvl4pPr>
            <a:lvl5pPr marL="914446" indent="-228611">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AF15552F-C66B-341F-2D37-0389710BA5E2}"/>
              </a:ext>
            </a:extLst>
          </p:cNvPr>
          <p:cNvSpPr>
            <a:spLocks noGrp="1"/>
          </p:cNvSpPr>
          <p:nvPr>
            <p:ph type="pic" sz="quarter" idx="10"/>
          </p:nvPr>
        </p:nvSpPr>
        <p:spPr>
          <a:xfrm>
            <a:off x="7500939" y="-22225"/>
            <a:ext cx="4714875" cy="6880225"/>
          </a:xfrm>
        </p:spPr>
        <p:txBody>
          <a:bodyPr>
            <a:normAutofit/>
          </a:bodyPr>
          <a:lstStyle>
            <a:lvl1pPr marL="0" indent="0" algn="ctr">
              <a:buNone/>
              <a:defRPr sz="2000"/>
            </a:lvl1pPr>
          </a:lstStyle>
          <a:p>
            <a:r>
              <a:rPr lang="en-US"/>
              <a:t>Click icon to add picture</a:t>
            </a:r>
            <a:endParaRPr lang="en-US" dirty="0"/>
          </a:p>
        </p:txBody>
      </p:sp>
      <p:sp>
        <p:nvSpPr>
          <p:cNvPr id="12" name="Rectangle 11">
            <a:extLst>
              <a:ext uri="{FF2B5EF4-FFF2-40B4-BE49-F238E27FC236}">
                <a16:creationId xmlns:a16="http://schemas.microsoft.com/office/drawing/2014/main" id="{0D8DCC6D-8B88-7BE0-7240-F743AE09EC48}"/>
              </a:ext>
              <a:ext uri="{C183D7F6-B498-43B3-948B-1728B52AA6E4}">
                <adec:decorative xmlns:adec="http://schemas.microsoft.com/office/drawing/2017/decorative" val="1"/>
              </a:ext>
            </a:extLst>
          </p:cNvPr>
          <p:cNvSpPr/>
          <p:nvPr userDrawn="1"/>
        </p:nvSpPr>
        <p:spPr>
          <a:xfrm>
            <a:off x="993814" y="6303964"/>
            <a:ext cx="4287186" cy="554037"/>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162659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1"/>
            <a:ext cx="10515600" cy="1325563"/>
          </a:xfrm>
        </p:spPr>
        <p:txBody>
          <a:bodyPr anchor="ctr" anchorCtr="0">
            <a:noAutofit/>
          </a:bodyPr>
          <a:lstStyle>
            <a:lvl1pPr algn="ctr">
              <a:defRPr sz="3200"/>
            </a:lvl1pPr>
          </a:lstStyle>
          <a:p>
            <a:r>
              <a:rPr lang="en-US" dirty="0"/>
              <a:t>Click to add title</a:t>
            </a:r>
          </a:p>
        </p:txBody>
      </p:sp>
      <p:sp>
        <p:nvSpPr>
          <p:cNvPr id="4" name="Content Placeholder 10">
            <a:extLst>
              <a:ext uri="{FF2B5EF4-FFF2-40B4-BE49-F238E27FC236}">
                <a16:creationId xmlns:a16="http://schemas.microsoft.com/office/drawing/2014/main" id="{9C3ED3BF-FF6B-07FA-72C4-F6102A8558AF}"/>
              </a:ext>
            </a:extLst>
          </p:cNvPr>
          <p:cNvSpPr>
            <a:spLocks noGrp="1"/>
          </p:cNvSpPr>
          <p:nvPr>
            <p:ph sz="quarter" idx="15" hasCustomPrompt="1"/>
          </p:nvPr>
        </p:nvSpPr>
        <p:spPr>
          <a:xfrm>
            <a:off x="896075" y="2106592"/>
            <a:ext cx="2067045" cy="3633787"/>
          </a:xfrm>
        </p:spPr>
        <p:txBody>
          <a:bodyPr>
            <a:normAutofit/>
          </a:bodyPr>
          <a:lstStyle>
            <a:lvl1pPr marL="0" indent="0">
              <a:spcBef>
                <a:spcPts val="1000"/>
              </a:spcBef>
              <a:spcAft>
                <a:spcPts val="0"/>
              </a:spcAft>
              <a:buClr>
                <a:schemeClr val="accent2"/>
              </a:buClr>
              <a:buFont typeface="Wingdings" panose="05000000000000000000" pitchFamily="2" charset="2"/>
              <a:buNone/>
              <a:defRPr sz="1800">
                <a:latin typeface="+mn-lt"/>
              </a:defRPr>
            </a:lvl1pPr>
            <a:lvl2pPr marL="0" indent="-228611">
              <a:spcBef>
                <a:spcPts val="1000"/>
              </a:spcBef>
              <a:spcAft>
                <a:spcPts val="1000"/>
              </a:spcAft>
              <a:buClr>
                <a:schemeClr val="accent2"/>
              </a:buClr>
              <a:buFont typeface="Wingdings" panose="05000000000000000000" pitchFamily="2" charset="2"/>
              <a:buChar char="§"/>
              <a:defRPr sz="1600">
                <a:latin typeface="+mn-lt"/>
              </a:defRPr>
            </a:lvl2pPr>
            <a:lvl3pPr marL="457223" indent="-228611">
              <a:spcBef>
                <a:spcPts val="1000"/>
              </a:spcBef>
              <a:spcAft>
                <a:spcPts val="1000"/>
              </a:spcAft>
              <a:buClr>
                <a:schemeClr val="accent2"/>
              </a:buClr>
              <a:buFont typeface="Wingdings" panose="05000000000000000000" pitchFamily="2" charset="2"/>
              <a:buChar char="§"/>
              <a:defRPr sz="1400">
                <a:latin typeface="+mn-lt"/>
              </a:defRPr>
            </a:lvl3pPr>
            <a:lvl4pPr marL="685834" indent="-228611">
              <a:spcBef>
                <a:spcPts val="1000"/>
              </a:spcBef>
              <a:spcAft>
                <a:spcPts val="1000"/>
              </a:spcAft>
              <a:buClr>
                <a:schemeClr val="accent2"/>
              </a:buClr>
              <a:buFont typeface="Wingdings" panose="05000000000000000000" pitchFamily="2" charset="2"/>
              <a:buChar char="§"/>
              <a:defRPr sz="1400">
                <a:latin typeface="+mn-lt"/>
              </a:defRPr>
            </a:lvl4pPr>
            <a:lvl5pPr marL="914446" indent="-228611">
              <a:spcBef>
                <a:spcPts val="1000"/>
              </a:spcBef>
              <a:spcAft>
                <a:spcPts val="1000"/>
              </a:spcAft>
              <a:buClr>
                <a:schemeClr val="accent2"/>
              </a:buClr>
              <a:buFont typeface="Wingdings" panose="05000000000000000000" pitchFamily="2" charset="2"/>
              <a:buChar char="§"/>
              <a:defRPr sz="12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423FEB60-8FB5-7F10-EDD7-8AB4B3139EF6}"/>
              </a:ext>
            </a:extLst>
          </p:cNvPr>
          <p:cNvSpPr>
            <a:spLocks noGrp="1"/>
          </p:cNvSpPr>
          <p:nvPr>
            <p:ph type="tbl" sz="quarter" idx="13"/>
          </p:nvPr>
        </p:nvSpPr>
        <p:spPr>
          <a:xfrm>
            <a:off x="3483980" y="2106592"/>
            <a:ext cx="7869820" cy="4016713"/>
          </a:xfrm>
        </p:spPr>
        <p:txBody>
          <a:bodyPr/>
          <a:lstStyle/>
          <a:p>
            <a:r>
              <a:rPr lang="en-US"/>
              <a:t>Click icon to add table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pPr/>
              <a:t>9/4/2025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pPr/>
              <a:t>‹#›</a:t>
            </a:fld>
            <a:endParaRPr lang="en-US"/>
          </a:p>
        </p:txBody>
      </p:sp>
    </p:spTree>
    <p:extLst>
      <p:ext uri="{BB962C8B-B14F-4D97-AF65-F5344CB8AC3E}">
        <p14:creationId xmlns:p14="http://schemas.microsoft.com/office/powerpoint/2010/main" val="1114487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761"/>
            <a:ext cx="10515600" cy="1325563"/>
          </a:xfrm>
        </p:spPr>
        <p:txBody>
          <a:bodyPr anchor="ctr" anchorCtr="0">
            <a:noAutofit/>
          </a:bodyPr>
          <a:lstStyle>
            <a:lvl1pPr algn="ctr">
              <a:defRPr sz="3200"/>
            </a:lvl1pPr>
          </a:lstStyle>
          <a:p>
            <a:r>
              <a:rPr lang="en-US" dirty="0"/>
              <a:t>Click to add title</a:t>
            </a:r>
          </a:p>
        </p:txBody>
      </p:sp>
      <p:sp>
        <p:nvSpPr>
          <p:cNvPr id="8" name="Content Placeholder 10">
            <a:extLst>
              <a:ext uri="{FF2B5EF4-FFF2-40B4-BE49-F238E27FC236}">
                <a16:creationId xmlns:a16="http://schemas.microsoft.com/office/drawing/2014/main" id="{A524C1E0-92FE-D7D2-83A7-46D29A838874}"/>
              </a:ext>
            </a:extLst>
          </p:cNvPr>
          <p:cNvSpPr>
            <a:spLocks noGrp="1"/>
          </p:cNvSpPr>
          <p:nvPr>
            <p:ph sz="quarter" idx="15" hasCustomPrompt="1"/>
          </p:nvPr>
        </p:nvSpPr>
        <p:spPr>
          <a:xfrm>
            <a:off x="838201" y="1790330"/>
            <a:ext cx="5134335" cy="4113054"/>
          </a:xfrm>
        </p:spPr>
        <p:txBody>
          <a:bodyPr>
            <a:normAutofit/>
          </a:bodyPr>
          <a:lstStyle>
            <a:lvl1pPr marL="0" indent="0">
              <a:lnSpc>
                <a:spcPct val="150000"/>
              </a:lnSpc>
              <a:spcBef>
                <a:spcPts val="1000"/>
              </a:spcBef>
              <a:spcAft>
                <a:spcPts val="0"/>
              </a:spcAft>
              <a:buClr>
                <a:schemeClr val="accent2"/>
              </a:buClr>
              <a:buFont typeface="Wingdings" panose="05000000000000000000" pitchFamily="2" charset="2"/>
              <a:buNone/>
              <a:defRPr sz="1800">
                <a:latin typeface="+mn-lt"/>
              </a:defRPr>
            </a:lvl1pPr>
            <a:lvl2pPr marL="0" indent="-228611">
              <a:spcBef>
                <a:spcPts val="1000"/>
              </a:spcBef>
              <a:spcAft>
                <a:spcPts val="1000"/>
              </a:spcAft>
              <a:buClr>
                <a:schemeClr val="accent2"/>
              </a:buClr>
              <a:buFont typeface="Wingdings" panose="05000000000000000000" pitchFamily="2" charset="2"/>
              <a:buChar char="§"/>
              <a:defRPr sz="1800">
                <a:latin typeface="+mn-lt"/>
              </a:defRPr>
            </a:lvl2pPr>
            <a:lvl3pPr marL="457223" indent="-228611">
              <a:spcBef>
                <a:spcPts val="1000"/>
              </a:spcBef>
              <a:spcAft>
                <a:spcPts val="1000"/>
              </a:spcAft>
              <a:buClr>
                <a:schemeClr val="accent2"/>
              </a:buClr>
              <a:buFont typeface="Wingdings" panose="05000000000000000000" pitchFamily="2" charset="2"/>
              <a:buChar char="§"/>
              <a:defRPr sz="1800">
                <a:latin typeface="+mn-lt"/>
              </a:defRPr>
            </a:lvl3pPr>
            <a:lvl4pPr marL="685834" indent="-228611">
              <a:spcBef>
                <a:spcPts val="1000"/>
              </a:spcBef>
              <a:spcAft>
                <a:spcPts val="1000"/>
              </a:spcAft>
              <a:buClr>
                <a:schemeClr val="accent2"/>
              </a:buClr>
              <a:buFont typeface="Wingdings" panose="05000000000000000000" pitchFamily="2" charset="2"/>
              <a:buChar char="§"/>
              <a:defRPr sz="1800">
                <a:latin typeface="+mn-lt"/>
              </a:defRPr>
            </a:lvl4pPr>
            <a:lvl5pPr marL="914446" indent="-228611">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a:extLst>
              <a:ext uri="{FF2B5EF4-FFF2-40B4-BE49-F238E27FC236}">
                <a16:creationId xmlns:a16="http://schemas.microsoft.com/office/drawing/2014/main" id="{427E0367-8E38-8905-DC9A-D0C376A591A7}"/>
              </a:ext>
            </a:extLst>
          </p:cNvPr>
          <p:cNvSpPr>
            <a:spLocks noGrp="1"/>
          </p:cNvSpPr>
          <p:nvPr>
            <p:ph sz="quarter" idx="16" hasCustomPrompt="1"/>
          </p:nvPr>
        </p:nvSpPr>
        <p:spPr>
          <a:xfrm>
            <a:off x="6219465" y="1790330"/>
            <a:ext cx="5134335" cy="4113054"/>
          </a:xfrm>
        </p:spPr>
        <p:txBody>
          <a:bodyPr>
            <a:normAutofit/>
          </a:bodyPr>
          <a:lstStyle>
            <a:lvl1pPr marL="0" indent="0">
              <a:lnSpc>
                <a:spcPct val="150000"/>
              </a:lnSpc>
              <a:spcBef>
                <a:spcPts val="1000"/>
              </a:spcBef>
              <a:spcAft>
                <a:spcPts val="0"/>
              </a:spcAft>
              <a:buClr>
                <a:schemeClr val="accent2"/>
              </a:buClr>
              <a:buFont typeface="Wingdings" panose="05000000000000000000" pitchFamily="2" charset="2"/>
              <a:buNone/>
              <a:defRPr sz="1800">
                <a:latin typeface="+mn-lt"/>
              </a:defRPr>
            </a:lvl1pPr>
            <a:lvl2pPr marL="0" indent="-228611">
              <a:spcBef>
                <a:spcPts val="1000"/>
              </a:spcBef>
              <a:spcAft>
                <a:spcPts val="1000"/>
              </a:spcAft>
              <a:buClr>
                <a:schemeClr val="accent2"/>
              </a:buClr>
              <a:buFont typeface="Wingdings" panose="05000000000000000000" pitchFamily="2" charset="2"/>
              <a:buChar char="§"/>
              <a:defRPr sz="1800">
                <a:latin typeface="+mn-lt"/>
              </a:defRPr>
            </a:lvl2pPr>
            <a:lvl3pPr marL="457223" indent="-228611">
              <a:spcBef>
                <a:spcPts val="1000"/>
              </a:spcBef>
              <a:spcAft>
                <a:spcPts val="1000"/>
              </a:spcAft>
              <a:buClr>
                <a:schemeClr val="accent2"/>
              </a:buClr>
              <a:buFont typeface="Wingdings" panose="05000000000000000000" pitchFamily="2" charset="2"/>
              <a:buChar char="§"/>
              <a:defRPr sz="1800">
                <a:latin typeface="+mn-lt"/>
              </a:defRPr>
            </a:lvl3pPr>
            <a:lvl4pPr marL="685834" indent="-228611">
              <a:spcBef>
                <a:spcPts val="1000"/>
              </a:spcBef>
              <a:spcAft>
                <a:spcPts val="1000"/>
              </a:spcAft>
              <a:buClr>
                <a:schemeClr val="accent2"/>
              </a:buClr>
              <a:buFont typeface="Wingdings" panose="05000000000000000000" pitchFamily="2" charset="2"/>
              <a:buChar char="§"/>
              <a:defRPr sz="1800">
                <a:latin typeface="+mn-lt"/>
              </a:defRPr>
            </a:lvl4pPr>
            <a:lvl5pPr marL="914446" indent="-228611">
              <a:spcBef>
                <a:spcPts val="1000"/>
              </a:spcBef>
              <a:spcAft>
                <a:spcPts val="1000"/>
              </a:spcAft>
              <a:buClr>
                <a:schemeClr val="accent2"/>
              </a:buClr>
              <a:buFont typeface="Wingdings" panose="05000000000000000000" pitchFamily="2" charset="2"/>
              <a:buChar char="§"/>
              <a:defRPr sz="1800">
                <a:latin typeface="+mn-l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a:extLst>
              <a:ext uri="{FF2B5EF4-FFF2-40B4-BE49-F238E27FC236}">
                <a16:creationId xmlns:a16="http://schemas.microsoft.com/office/drawing/2014/main" id="{43D847DE-29F2-8ABB-1718-34BED4F37718}"/>
              </a:ext>
              <a:ext uri="{C183D7F6-B498-43B3-948B-1728B52AA6E4}">
                <adec:decorative xmlns:adec="http://schemas.microsoft.com/office/drawing/2017/decorative" val="1"/>
              </a:ext>
            </a:extLst>
          </p:cNvPr>
          <p:cNvSpPr/>
          <p:nvPr userDrawn="1"/>
        </p:nvSpPr>
        <p:spPr>
          <a:xfrm>
            <a:off x="0" y="6303964"/>
            <a:ext cx="12192000" cy="554037"/>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pPr/>
              <a:t>9/4/2025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pPr/>
              <a:t>‹#›</a:t>
            </a:fld>
            <a:endParaRPr lang="en-US"/>
          </a:p>
        </p:txBody>
      </p:sp>
    </p:spTree>
    <p:extLst>
      <p:ext uri="{BB962C8B-B14F-4D97-AF65-F5344CB8AC3E}">
        <p14:creationId xmlns:p14="http://schemas.microsoft.com/office/powerpoint/2010/main" val="3644904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p:txBody>
          <a:bodyPr anchor="ctr" anchorCtr="0">
            <a:noAutofit/>
          </a:bodyPr>
          <a:lstStyle>
            <a:lvl1pPr algn="ctr">
              <a:defRPr sz="3200"/>
            </a:lvl1pPr>
          </a:lstStyle>
          <a:p>
            <a:r>
              <a:rPr lang="en-US" dirty="0"/>
              <a:t>Click to add title</a:t>
            </a:r>
          </a:p>
        </p:txBody>
      </p:sp>
      <p:sp>
        <p:nvSpPr>
          <p:cNvPr id="8" name="Table Placeholder 7">
            <a:extLst>
              <a:ext uri="{FF2B5EF4-FFF2-40B4-BE49-F238E27FC236}">
                <a16:creationId xmlns:a16="http://schemas.microsoft.com/office/drawing/2014/main" id="{0CEAFE70-86D3-8690-31CA-F9A1FBA494D0}"/>
              </a:ext>
            </a:extLst>
          </p:cNvPr>
          <p:cNvSpPr>
            <a:spLocks noGrp="1"/>
          </p:cNvSpPr>
          <p:nvPr>
            <p:ph type="tbl" sz="quarter" idx="13"/>
          </p:nvPr>
        </p:nvSpPr>
        <p:spPr>
          <a:xfrm>
            <a:off x="613186" y="2107800"/>
            <a:ext cx="10965628" cy="3920196"/>
          </a:xfrm>
        </p:spPr>
        <p:txBody>
          <a:bodyPr/>
          <a:lstStyle>
            <a:lvl1pPr>
              <a:defRPr/>
            </a:lvl1pPr>
          </a:lstStyle>
          <a:p>
            <a:r>
              <a:rPr lang="en-US"/>
              <a:t>Click icon to add table</a:t>
            </a:r>
            <a:endParaRPr lang="en-US" dirty="0"/>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p:txBody>
          <a:bodyPr/>
          <a:lstStyle/>
          <a:p>
            <a:fld id="{D6D8061D-18C3-4F4F-85EF-561633F58754}" type="datetimeFigureOut">
              <a:rPr lang="en-US" smtClean="0"/>
              <a:pPr/>
              <a:t>9/4/2025</a:t>
            </a:fld>
            <a:endParaRPr lang="en-US"/>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pPr/>
              <a:t>‹#›</a:t>
            </a:fld>
            <a:endParaRPr lang="en-US"/>
          </a:p>
        </p:txBody>
      </p:sp>
    </p:spTree>
    <p:extLst>
      <p:ext uri="{BB962C8B-B14F-4D97-AF65-F5344CB8AC3E}">
        <p14:creationId xmlns:p14="http://schemas.microsoft.com/office/powerpoint/2010/main" val="172926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6EE6F3F-63EB-5C0E-2307-3B7CBBA1C374}"/>
              </a:ext>
            </a:extLst>
          </p:cNvPr>
          <p:cNvSpPr>
            <a:spLocks noGrp="1"/>
          </p:cNvSpPr>
          <p:nvPr>
            <p:ph type="pic" sz="quarter" idx="11"/>
          </p:nvPr>
        </p:nvSpPr>
        <p:spPr>
          <a:xfrm>
            <a:off x="0" y="0"/>
            <a:ext cx="12192000" cy="6858000"/>
          </a:xfrm>
          <a:solidFill>
            <a:schemeClr val="tx1"/>
          </a:solidFill>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1362438" y="400486"/>
            <a:ext cx="9467127" cy="2527911"/>
          </a:xfrm>
        </p:spPr>
        <p:txBody>
          <a:bodyPr anchor="b">
            <a:noAutofit/>
          </a:bodyPr>
          <a:lstStyle>
            <a:lvl1pPr algn="ctr">
              <a:spcBef>
                <a:spcPts val="1000"/>
              </a:spcBef>
              <a:defRPr>
                <a:solidFill>
                  <a:schemeClr val="bg1"/>
                </a:solidFill>
              </a:defRPr>
            </a:lvl1pPr>
          </a:lstStyle>
          <a:p>
            <a:r>
              <a:rPr lang="en-US" dirty="0"/>
              <a:t>Click to add title</a:t>
            </a:r>
          </a:p>
        </p:txBody>
      </p:sp>
      <p:sp>
        <p:nvSpPr>
          <p:cNvPr id="10" name="Text Placeholder 9">
            <a:extLst>
              <a:ext uri="{FF2B5EF4-FFF2-40B4-BE49-F238E27FC236}">
                <a16:creationId xmlns:a16="http://schemas.microsoft.com/office/drawing/2014/main" id="{E12DA517-30B0-BC62-0422-F995FB9189E2}"/>
              </a:ext>
            </a:extLst>
          </p:cNvPr>
          <p:cNvSpPr>
            <a:spLocks noGrp="1"/>
          </p:cNvSpPr>
          <p:nvPr>
            <p:ph type="body" sz="quarter" idx="10" hasCustomPrompt="1"/>
          </p:nvPr>
        </p:nvSpPr>
        <p:spPr>
          <a:xfrm>
            <a:off x="1362076" y="3738623"/>
            <a:ext cx="9467850" cy="2527911"/>
          </a:xfrm>
        </p:spPr>
        <p:txBody>
          <a:bodyPr>
            <a:normAutofit/>
          </a:bodyPr>
          <a:lstStyle>
            <a:lvl1pPr marL="0" indent="0" algn="ctr">
              <a:spcBef>
                <a:spcPts val="1000"/>
              </a:spcBef>
              <a:buNone/>
              <a:defRPr sz="1800">
                <a:solidFill>
                  <a:schemeClr val="bg1"/>
                </a:solidFill>
              </a:defRPr>
            </a:lvl1pPr>
            <a:lvl2pPr marL="457223" indent="0" algn="ctr">
              <a:spcBef>
                <a:spcPts val="1000"/>
              </a:spcBef>
              <a:buNone/>
              <a:defRPr sz="1800">
                <a:solidFill>
                  <a:schemeClr val="bg1"/>
                </a:solidFill>
              </a:defRPr>
            </a:lvl2pPr>
            <a:lvl3pPr marL="914446" indent="0" algn="ctr">
              <a:spcBef>
                <a:spcPts val="1000"/>
              </a:spcBef>
              <a:buNone/>
              <a:defRPr sz="1800">
                <a:solidFill>
                  <a:schemeClr val="bg1"/>
                </a:solidFill>
              </a:defRPr>
            </a:lvl3pPr>
            <a:lvl4pPr marL="1371669" indent="0" algn="ctr">
              <a:spcBef>
                <a:spcPts val="1000"/>
              </a:spcBef>
              <a:buNone/>
              <a:defRPr sz="1800">
                <a:solidFill>
                  <a:schemeClr val="bg1"/>
                </a:solidFill>
              </a:defRPr>
            </a:lvl4pPr>
            <a:lvl5pPr marL="1828891" indent="0" algn="ctr">
              <a:spcBef>
                <a:spcPts val="1000"/>
              </a:spcBef>
              <a:buNone/>
              <a:defRPr sz="1800">
                <a:solidFill>
                  <a:schemeClr val="bg1"/>
                </a:solidFill>
              </a:defRPr>
            </a:lvl5pPr>
          </a:lstStyle>
          <a:p>
            <a:pPr lvl="0"/>
            <a:r>
              <a:rPr lang="en-US" dirty="0"/>
              <a:t>Click to add text</a:t>
            </a:r>
          </a:p>
        </p:txBody>
      </p:sp>
    </p:spTree>
    <p:extLst>
      <p:ext uri="{BB962C8B-B14F-4D97-AF65-F5344CB8AC3E}">
        <p14:creationId xmlns:p14="http://schemas.microsoft.com/office/powerpoint/2010/main" val="1308882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1937252-EACE-4232-855F-5C47E3F8B087}"/>
              </a:ext>
            </a:extLst>
          </p:cNvPr>
          <p:cNvSpPr>
            <a:spLocks noGrp="1"/>
          </p:cNvSpPr>
          <p:nvPr>
            <p:ph type="ctrTitle" hasCustomPrompt="1"/>
          </p:nvPr>
        </p:nvSpPr>
        <p:spPr>
          <a:xfrm>
            <a:off x="457201" y="1070901"/>
            <a:ext cx="11265407" cy="1499616"/>
          </a:xfrm>
        </p:spPr>
        <p:txBody>
          <a:bodyPr>
            <a:noAutofit/>
          </a:bodyPr>
          <a:lstStyle>
            <a:lvl1pPr>
              <a:defRPr/>
            </a:lvl1pPr>
          </a:lstStyle>
          <a:p>
            <a:r>
              <a:rPr lang="en-US" dirty="0"/>
              <a:t>Click to add title</a:t>
            </a:r>
          </a:p>
        </p:txBody>
      </p:sp>
      <p:sp>
        <p:nvSpPr>
          <p:cNvPr id="25" name="Picture Placeholder 24">
            <a:extLst>
              <a:ext uri="{FF2B5EF4-FFF2-40B4-BE49-F238E27FC236}">
                <a16:creationId xmlns:a16="http://schemas.microsoft.com/office/drawing/2014/main" id="{CBA6DBC1-39A1-48A6-8B81-3CD966D06E81}"/>
              </a:ext>
            </a:extLst>
          </p:cNvPr>
          <p:cNvSpPr>
            <a:spLocks noGrp="1"/>
          </p:cNvSpPr>
          <p:nvPr>
            <p:ph type="pic" sz="quarter" idx="13" hasCustomPrompt="1"/>
          </p:nvPr>
        </p:nvSpPr>
        <p:spPr>
          <a:xfrm>
            <a:off x="448056" y="3103685"/>
            <a:ext cx="11274551" cy="3287971"/>
          </a:xfrm>
          <a:solidFill>
            <a:schemeClr val="accent2"/>
          </a:solidFill>
        </p:spPr>
        <p:txBody>
          <a:bodyPr anchor="t" anchorCtr="0">
            <a:normAutofit/>
          </a:bodyPr>
          <a:lstStyle>
            <a:lvl1pPr marL="0" indent="0" algn="ctr">
              <a:buNone/>
              <a:defRPr/>
            </a:lvl1pPr>
          </a:lstStyle>
          <a:p>
            <a:r>
              <a:rPr lang="en-US" dirty="0"/>
              <a:t>Click to add picture</a:t>
            </a:r>
          </a:p>
        </p:txBody>
      </p:sp>
    </p:spTree>
    <p:extLst>
      <p:ext uri="{BB962C8B-B14F-4D97-AF65-F5344CB8AC3E}">
        <p14:creationId xmlns:p14="http://schemas.microsoft.com/office/powerpoint/2010/main" val="23568340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wo 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690880"/>
            <a:ext cx="11267440" cy="1143000"/>
          </a:xfrm>
        </p:spPr>
        <p:txBody>
          <a:bodyPr/>
          <a:lstStyle>
            <a:lvl1pPr>
              <a:defRPr/>
            </a:lvl1pPr>
          </a:lstStyle>
          <a:p>
            <a:r>
              <a:rPr lang="en-US" dirty="0"/>
              <a:t>Click to add title</a:t>
            </a:r>
          </a:p>
        </p:txBody>
      </p:sp>
      <p:sp>
        <p:nvSpPr>
          <p:cNvPr id="9" name="Content Placeholder 3">
            <a:extLst>
              <a:ext uri="{FF2B5EF4-FFF2-40B4-BE49-F238E27FC236}">
                <a16:creationId xmlns:a16="http://schemas.microsoft.com/office/drawing/2014/main" id="{ECA520B1-DC84-A47D-1F5E-CCD567EB2D86}"/>
              </a:ext>
            </a:extLst>
          </p:cNvPr>
          <p:cNvSpPr>
            <a:spLocks noGrp="1"/>
          </p:cNvSpPr>
          <p:nvPr>
            <p:ph sz="half" idx="13" hasCustomPrompt="1"/>
          </p:nvPr>
        </p:nvSpPr>
        <p:spPr>
          <a:xfrm>
            <a:off x="457200" y="2187363"/>
            <a:ext cx="3657600" cy="3633047"/>
          </a:xfrm>
        </p:spPr>
        <p:txBody>
          <a:bodyPr anchor="t">
            <a:normAutofit/>
          </a:bodyPr>
          <a:lstStyle>
            <a:lvl1pPr marL="342917" indent="-342917">
              <a:buFont typeface="+mj-lt"/>
              <a:buAutoNum type="arabicPeriod"/>
              <a:defRPr sz="1800"/>
            </a:lvl1pPr>
            <a:lvl2pPr marL="914446" indent="-342917">
              <a:buFont typeface="+mj-lt"/>
              <a:buAutoNum type="alphaLcPeriod"/>
              <a:defRPr sz="1800"/>
            </a:lvl2pPr>
            <a:lvl3pPr marL="1371669" indent="-342917">
              <a:buFont typeface="+mj-lt"/>
              <a:buAutoNum type="arabicPeriod"/>
              <a:defRPr sz="1800"/>
            </a:lvl3pPr>
            <a:lvl4pPr marL="1600280" indent="-342917">
              <a:buFont typeface="+mj-lt"/>
              <a:buAutoNum type="alphaLcParenR"/>
              <a:defRPr sz="1800"/>
            </a:lvl4pPr>
            <a:lvl5pPr marL="2057503" indent="-400070">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282438" y="2187362"/>
            <a:ext cx="7442203" cy="3633047"/>
          </a:xfrm>
        </p:spPr>
        <p:txBody>
          <a:bodyPr anchor="t">
            <a:normAutofit/>
          </a:bodyPr>
          <a:lstStyle>
            <a:lvl1pPr marL="0" indent="0">
              <a:buNone/>
              <a:defRPr sz="1800"/>
            </a:lvl1pPr>
            <a:lvl2pPr marL="0">
              <a:defRPr sz="1800"/>
            </a:lvl2pPr>
            <a:lvl3pPr marL="548667">
              <a:defRPr sz="1800"/>
            </a:lvl3pPr>
            <a:lvl4pPr marL="823001">
              <a:defRPr sz="1800"/>
            </a:lvl4pPr>
            <a:lvl5pPr marL="1097335">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457200" y="6423915"/>
            <a:ext cx="7041202" cy="365125"/>
          </a:xfrm>
        </p:spPr>
        <p:txBody>
          <a:bodyPr/>
          <a:lstStyle/>
          <a:p>
            <a:endParaRPr lang="en-US" dirty="0"/>
          </a:p>
        </p:txBody>
      </p:sp>
      <p:sp>
        <p:nvSpPr>
          <p:cNvPr id="5" name="Date Placeholder 4"/>
          <p:cNvSpPr>
            <a:spLocks noGrp="1"/>
          </p:cNvSpPr>
          <p:nvPr>
            <p:ph type="dt" sz="half" idx="10"/>
          </p:nvPr>
        </p:nvSpPr>
        <p:spPr/>
        <p:txBody>
          <a:bodyPr/>
          <a:lstStyle/>
          <a:p>
            <a:r>
              <a:rPr lang="en-US"/>
              <a:t>20XX</a:t>
            </a:r>
            <a:endParaRPr lang="en-US" dirty="0"/>
          </a:p>
        </p:txBody>
      </p:sp>
      <p:sp>
        <p:nvSpPr>
          <p:cNvPr id="7" name="Slide Number Placeholder 6"/>
          <p:cNvSpPr>
            <a:spLocks noGrp="1"/>
          </p:cNvSpPr>
          <p:nvPr>
            <p:ph type="sldNum" sz="quarter" idx="12"/>
          </p:nvPr>
        </p:nvSpPr>
        <p:spPr>
          <a:xfrm>
            <a:off x="10558300" y="6423915"/>
            <a:ext cx="116634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91909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39894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59006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436107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787308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512946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957869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22275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7401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438416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774065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24868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4874B0">
                <a:alpha val="100000"/>
              </a:srgbClr>
            </a:gs>
            <a:gs pos="100000">
              <a:srgbClr val="1F2560"/>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D97564-C310-6E8C-8689-CE18881B4A17}"/>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FAD99FA-26D9-873B-BE7F-26FEC5C233A2}"/>
              </a:ext>
            </a:extLst>
          </p:cNvPr>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319819E-0266-97DD-DFD1-BAAA06AE323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6D8061D-18C3-4F4F-85EF-561633F58754}" type="datetimeFigureOut">
              <a:rPr lang="en-US" smtClean="0"/>
              <a:pPr/>
              <a:t>9/4/2025</a:t>
            </a:fld>
            <a:endParaRPr lang="en-US"/>
          </a:p>
        </p:txBody>
      </p:sp>
      <p:sp>
        <p:nvSpPr>
          <p:cNvPr id="5" name="Footer Placeholder 4">
            <a:extLst>
              <a:ext uri="{FF2B5EF4-FFF2-40B4-BE49-F238E27FC236}">
                <a16:creationId xmlns:a16="http://schemas.microsoft.com/office/drawing/2014/main" id="{2BFD19C9-01CE-9E2A-CDA5-C15940F055F7}"/>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1801085-7B28-048D-E3D3-9C3614268DA7}"/>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D12358-51D2-46B3-9BDE-DF29528B9454}" type="slidenum">
              <a:rPr lang="en-US" smtClean="0"/>
              <a:pPr/>
              <a:t>‹#›</a:t>
            </a:fld>
            <a:endParaRPr lang="en-US"/>
          </a:p>
        </p:txBody>
      </p:sp>
    </p:spTree>
    <p:extLst>
      <p:ext uri="{BB962C8B-B14F-4D97-AF65-F5344CB8AC3E}">
        <p14:creationId xmlns:p14="http://schemas.microsoft.com/office/powerpoint/2010/main" val="17915563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l" defTabSz="914446" rtl="0" eaLnBrk="1" latinLnBrk="0" hangingPunct="1">
        <a:lnSpc>
          <a:spcPct val="90000"/>
        </a:lnSpc>
        <a:spcBef>
          <a:spcPct val="0"/>
        </a:spcBef>
        <a:buNone/>
        <a:defRPr sz="4800" kern="1200" cap="all" spc="300" baseline="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4874B0">
                <a:alpha val="100000"/>
              </a:srgbClr>
            </a:gs>
            <a:gs pos="100000">
              <a:srgbClr val="1F2560"/>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9/4/2025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81046537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79F0267-9D1C-BDA9-A152-B01CD379FC92}"/>
              </a:ext>
            </a:extLst>
          </p:cNvPr>
          <p:cNvSpPr>
            <a:spLocks noGrp="1"/>
          </p:cNvSpPr>
          <p:nvPr>
            <p:ph type="ctrTitle"/>
          </p:nvPr>
        </p:nvSpPr>
        <p:spPr>
          <a:xfrm>
            <a:off x="457201" y="423200"/>
            <a:ext cx="11265407" cy="1499616"/>
          </a:xfrm>
        </p:spPr>
        <p:txBody>
          <a:bodyPr/>
          <a:lstStyle/>
          <a:p>
            <a:pPr algn="ctr"/>
            <a:r>
              <a:rPr lang="en-US" b="1" dirty="0">
                <a:solidFill>
                  <a:schemeClr val="bg1"/>
                </a:solidFill>
                <a:latin typeface="Arial" panose="020B0604020202020204" pitchFamily="34" charset="0"/>
                <a:cs typeface="Arial" panose="020B0604020202020204" pitchFamily="34" charset="0"/>
              </a:rPr>
              <a:t>Doctor’s chamber of republic of north Macedonia</a:t>
            </a:r>
          </a:p>
        </p:txBody>
      </p:sp>
      <p:pic>
        <p:nvPicPr>
          <p:cNvPr id="3" name="Picture 2" descr="A blue and white logo&#10;&#10;AI-generated content may be incorrect.">
            <a:extLst>
              <a:ext uri="{FF2B5EF4-FFF2-40B4-BE49-F238E27FC236}">
                <a16:creationId xmlns:a16="http://schemas.microsoft.com/office/drawing/2014/main" id="{3379F573-518B-510D-99C5-AE7BC32B2E02}"/>
              </a:ext>
            </a:extLst>
          </p:cNvPr>
          <p:cNvPicPr>
            <a:picLocks noChangeAspect="1"/>
          </p:cNvPicPr>
          <p:nvPr/>
        </p:nvPicPr>
        <p:blipFill>
          <a:blip r:embed="rId3" cstate="print"/>
          <a:stretch>
            <a:fillRect/>
          </a:stretch>
        </p:blipFill>
        <p:spPr>
          <a:xfrm>
            <a:off x="386080" y="295146"/>
            <a:ext cx="914400" cy="1292391"/>
          </a:xfrm>
          <a:prstGeom prst="rect">
            <a:avLst/>
          </a:prstGeom>
        </p:spPr>
      </p:pic>
      <p:pic>
        <p:nvPicPr>
          <p:cNvPr id="5" name="Picture 4">
            <a:extLst>
              <a:ext uri="{FF2B5EF4-FFF2-40B4-BE49-F238E27FC236}">
                <a16:creationId xmlns:a16="http://schemas.microsoft.com/office/drawing/2014/main" id="{E8820278-9E65-60B0-B455-8485D41023DE}"/>
              </a:ext>
            </a:extLst>
          </p:cNvPr>
          <p:cNvPicPr>
            <a:picLocks noChangeAspect="1"/>
          </p:cNvPicPr>
          <p:nvPr/>
        </p:nvPicPr>
        <p:blipFill>
          <a:blip r:embed="rId4" cstate="print"/>
          <a:stretch>
            <a:fillRect/>
          </a:stretch>
        </p:blipFill>
        <p:spPr>
          <a:xfrm>
            <a:off x="1800225" y="2840700"/>
            <a:ext cx="8591550" cy="3594100"/>
          </a:xfrm>
          <a:prstGeom prst="rect">
            <a:avLst/>
          </a:prstGeom>
        </p:spPr>
      </p:pic>
    </p:spTree>
    <p:extLst>
      <p:ext uri="{BB962C8B-B14F-4D97-AF65-F5344CB8AC3E}">
        <p14:creationId xmlns:p14="http://schemas.microsoft.com/office/powerpoint/2010/main" val="4107485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5858957" y="-211150"/>
            <a:ext cx="5257996" cy="7280302"/>
          </a:xfrm>
          <a:custGeom>
            <a:avLst/>
            <a:gdLst/>
            <a:ahLst/>
            <a:cxnLst/>
            <a:rect l="l" t="t" r="r" b="b"/>
            <a:pathLst>
              <a:path w="7886994" h="10920453">
                <a:moveTo>
                  <a:pt x="7886994" y="0"/>
                </a:moveTo>
                <a:lnTo>
                  <a:pt x="0" y="0"/>
                </a:lnTo>
                <a:lnTo>
                  <a:pt x="0" y="10920452"/>
                </a:lnTo>
                <a:lnTo>
                  <a:pt x="7886994" y="10920452"/>
                </a:lnTo>
                <a:lnTo>
                  <a:pt x="7886994" y="0"/>
                </a:lnTo>
                <a:close/>
              </a:path>
            </a:pathLst>
          </a:custGeom>
          <a:blipFill>
            <a:blip r:embed="rId2" cstate="print"/>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6096000" y="12192"/>
            <a:ext cx="6096000" cy="6858000"/>
            <a:chOff x="0" y="0"/>
            <a:chExt cx="2408296" cy="2709333"/>
          </a:xfrm>
        </p:grpSpPr>
        <p:sp>
          <p:nvSpPr>
            <p:cNvPr id="4" name="Freeform 4"/>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47625"/>
              <a:ext cx="2408296" cy="2756958"/>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p:cNvSpPr txBox="1"/>
          <p:nvPr/>
        </p:nvSpPr>
        <p:spPr>
          <a:xfrm>
            <a:off x="6250804" y="706530"/>
            <a:ext cx="5837363" cy="1885709"/>
          </a:xfrm>
          <a:prstGeom prst="rect">
            <a:avLst/>
          </a:prstGeom>
        </p:spPr>
        <p:txBody>
          <a:bodyPr wrap="square" lIns="0" tIns="0" rIns="0" bIns="0" rtlCol="0" anchor="t">
            <a:spAutoFit/>
          </a:bodyPr>
          <a:lstStyle/>
          <a:p>
            <a:pPr marL="275040" lvl="1" defTabSz="609630">
              <a:lnSpc>
                <a:spcPts val="4866"/>
              </a:lnSpc>
            </a:pPr>
            <a:r>
              <a:rPr lang="en-GB" sz="4800" dirty="0">
                <a:solidFill>
                  <a:srgbClr val="1F2560"/>
                </a:solidFill>
              </a:rPr>
              <a:t>Involvement in planning of medical personnel</a:t>
            </a:r>
            <a:endParaRPr kumimoji="0" lang="en-US" sz="4800" b="0" i="0" u="none" strike="noStrike" kern="1200" cap="none" spc="255" normalizeH="0" baseline="0" noProof="0" dirty="0">
              <a:ln>
                <a:noFill/>
              </a:ln>
              <a:solidFill>
                <a:srgbClr val="1F2560"/>
              </a:solidFill>
              <a:effectLst/>
              <a:uLnTx/>
              <a:uFillTx/>
              <a:latin typeface="Arimo"/>
              <a:ea typeface="Arimo"/>
              <a:cs typeface="Arimo"/>
              <a:sym typeface="Arimo"/>
            </a:endParaRPr>
          </a:p>
        </p:txBody>
      </p:sp>
      <p:pic>
        <p:nvPicPr>
          <p:cNvPr id="8" name="Picture 4" descr="Physician Orientation Program - Direct Allergy">
            <a:extLst>
              <a:ext uri="{FF2B5EF4-FFF2-40B4-BE49-F238E27FC236}">
                <a16:creationId xmlns:a16="http://schemas.microsoft.com/office/drawing/2014/main" id="{6F4BE3A9-1446-BD31-0A8A-F247BA87D3F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25317" r="24212" b="881"/>
          <a:stretch>
            <a:fillRect/>
          </a:stretch>
        </p:blipFill>
        <p:spPr bwMode="auto">
          <a:xfrm>
            <a:off x="0" y="31955"/>
            <a:ext cx="6096000" cy="67940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546C7-7AC0-CA38-948B-74636D6CF4C7}"/>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49784F11-9A08-E61B-BFBF-C3393E8B234E}"/>
              </a:ext>
            </a:extLst>
          </p:cNvPr>
          <p:cNvSpPr/>
          <p:nvPr/>
        </p:nvSpPr>
        <p:spPr>
          <a:xfrm>
            <a:off x="9387569" y="685800"/>
            <a:ext cx="2854947" cy="5486400"/>
          </a:xfrm>
          <a:custGeom>
            <a:avLst/>
            <a:gdLst/>
            <a:ahLst/>
            <a:cxnLst/>
            <a:rect l="l" t="t" r="r" b="b"/>
            <a:pathLst>
              <a:path w="4282420" h="8229600">
                <a:moveTo>
                  <a:pt x="0" y="0"/>
                </a:moveTo>
                <a:lnTo>
                  <a:pt x="4282420" y="0"/>
                </a:lnTo>
                <a:lnTo>
                  <a:pt x="4282420" y="8229600"/>
                </a:lnTo>
                <a:lnTo>
                  <a:pt x="0" y="8229600"/>
                </a:lnTo>
                <a:lnTo>
                  <a:pt x="0" y="0"/>
                </a:lnTo>
                <a:close/>
              </a:path>
            </a:pathLst>
          </a:custGeom>
          <a:blipFill>
            <a:blip r:embed="rId2" cstate="print"/>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F71B6AF3-37A8-59D4-FDBA-59C9FDBA0822}"/>
              </a:ext>
            </a:extLst>
          </p:cNvPr>
          <p:cNvSpPr/>
          <p:nvPr/>
        </p:nvSpPr>
        <p:spPr>
          <a:xfrm flipH="1">
            <a:off x="0" y="685800"/>
            <a:ext cx="2854947" cy="5486400"/>
          </a:xfrm>
          <a:custGeom>
            <a:avLst/>
            <a:gdLst/>
            <a:ahLst/>
            <a:cxnLst/>
            <a:rect l="l" t="t" r="r" b="b"/>
            <a:pathLst>
              <a:path w="4282420" h="8229600">
                <a:moveTo>
                  <a:pt x="4282420" y="0"/>
                </a:moveTo>
                <a:lnTo>
                  <a:pt x="0" y="0"/>
                </a:lnTo>
                <a:lnTo>
                  <a:pt x="0" y="8229600"/>
                </a:lnTo>
                <a:lnTo>
                  <a:pt x="4282420" y="8229600"/>
                </a:lnTo>
                <a:lnTo>
                  <a:pt x="4282420" y="0"/>
                </a:lnTo>
                <a:close/>
              </a:path>
            </a:pathLst>
          </a:custGeom>
          <a:blipFill>
            <a:blip r:embed="rId2" cstate="print"/>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FC0A05BE-9F10-F343-89EE-B3EB5F53F509}"/>
              </a:ext>
            </a:extLst>
          </p:cNvPr>
          <p:cNvSpPr txBox="1"/>
          <p:nvPr/>
        </p:nvSpPr>
        <p:spPr>
          <a:xfrm>
            <a:off x="1765431" y="866150"/>
            <a:ext cx="9049611" cy="5125699"/>
          </a:xfrm>
          <a:prstGeom prst="rect">
            <a:avLst/>
          </a:prstGeom>
        </p:spPr>
        <p:txBody>
          <a:bodyPr lIns="0" tIns="0" rIns="0" bIns="0" rtlCol="0" anchor="t">
            <a:spAutoFit/>
          </a:bodyPr>
          <a:lstStyle/>
          <a:p>
            <a:pPr lvl="0">
              <a:lnSpc>
                <a:spcPts val="5770"/>
              </a:lnSpc>
            </a:pPr>
            <a:r>
              <a:rPr lang="en-GB" sz="3600" dirty="0">
                <a:solidFill>
                  <a:prstClr val="white"/>
                </a:solidFill>
                <a:latin typeface="Arial" panose="020B0604020202020204" pitchFamily="34" charset="0"/>
                <a:cs typeface="Arial" panose="020B0604020202020204" pitchFamily="34" charset="0"/>
              </a:rPr>
              <a:t>How is the planning of medical personnel organised in your country?</a:t>
            </a:r>
          </a:p>
          <a:p>
            <a:pPr lvl="0">
              <a:lnSpc>
                <a:spcPts val="5770"/>
              </a:lnSpc>
            </a:pPr>
            <a:r>
              <a:rPr lang="en-GB" sz="3600" dirty="0">
                <a:solidFill>
                  <a:prstClr val="white"/>
                </a:solidFill>
                <a:latin typeface="Arial" panose="020B0604020202020204" pitchFamily="34" charset="0"/>
                <a:cs typeface="Arial" panose="020B0604020202020204" pitchFamily="34" charset="0"/>
              </a:rPr>
              <a:t>Are there any tools</a:t>
            </a:r>
          </a:p>
          <a:p>
            <a:pPr lvl="0">
              <a:lnSpc>
                <a:spcPts val="5770"/>
              </a:lnSpc>
            </a:pPr>
            <a:r>
              <a:rPr lang="en-GB" sz="3600" dirty="0">
                <a:solidFill>
                  <a:prstClr val="white"/>
                </a:solidFill>
                <a:latin typeface="Arial" panose="020B0604020202020204" pitchFamily="34" charset="0"/>
                <a:cs typeface="Arial" panose="020B0604020202020204" pitchFamily="34" charset="0"/>
              </a:rPr>
              <a:t>which facilitate this organisation? </a:t>
            </a:r>
          </a:p>
          <a:p>
            <a:pPr lvl="0">
              <a:lnSpc>
                <a:spcPts val="5770"/>
              </a:lnSpc>
            </a:pPr>
            <a:r>
              <a:rPr lang="en-GB" sz="3600" dirty="0">
                <a:solidFill>
                  <a:prstClr val="white"/>
                </a:solidFill>
                <a:latin typeface="Arial" panose="020B0604020202020204" pitchFamily="34" charset="0"/>
                <a:cs typeface="Arial" panose="020B0604020202020204" pitchFamily="34" charset="0"/>
              </a:rPr>
              <a:t>Are there any bodies that include all the relevant stakeholders, besides the government?</a:t>
            </a:r>
          </a:p>
        </p:txBody>
      </p:sp>
    </p:spTree>
    <p:extLst>
      <p:ext uri="{BB962C8B-B14F-4D97-AF65-F5344CB8AC3E}">
        <p14:creationId xmlns:p14="http://schemas.microsoft.com/office/powerpoint/2010/main" val="2397681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D42A1-526D-1091-F428-E75A5ABDDCB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4AFFAF9-ED82-4E6B-BDE7-5ABBD59EC3D6}"/>
              </a:ext>
            </a:extLst>
          </p:cNvPr>
          <p:cNvGrpSpPr/>
          <p:nvPr/>
        </p:nvGrpSpPr>
        <p:grpSpPr>
          <a:xfrm>
            <a:off x="-422585" y="-369882"/>
            <a:ext cx="13092979" cy="3798882"/>
            <a:chOff x="0" y="0"/>
            <a:chExt cx="5172535" cy="1500793"/>
          </a:xfrm>
        </p:grpSpPr>
        <p:sp>
          <p:nvSpPr>
            <p:cNvPr id="3" name="Freeform 3">
              <a:extLst>
                <a:ext uri="{FF2B5EF4-FFF2-40B4-BE49-F238E27FC236}">
                  <a16:creationId xmlns:a16="http://schemas.microsoft.com/office/drawing/2014/main" id="{09949FF0-810F-84CB-8A46-4E1712ABD387}"/>
                </a:ext>
              </a:extLst>
            </p:cNvPr>
            <p:cNvSpPr/>
            <p:nvPr/>
          </p:nvSpPr>
          <p:spPr>
            <a:xfrm>
              <a:off x="0" y="0"/>
              <a:ext cx="5172535" cy="1500793"/>
            </a:xfrm>
            <a:custGeom>
              <a:avLst/>
              <a:gdLst/>
              <a:ahLst/>
              <a:cxnLst/>
              <a:rect l="l" t="t" r="r" b="b"/>
              <a:pathLst>
                <a:path w="5172535" h="1500793">
                  <a:moveTo>
                    <a:pt x="0" y="0"/>
                  </a:moveTo>
                  <a:lnTo>
                    <a:pt x="5172535" y="0"/>
                  </a:lnTo>
                  <a:lnTo>
                    <a:pt x="5172535" y="1500793"/>
                  </a:lnTo>
                  <a:lnTo>
                    <a:pt x="0" y="1500793"/>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FF8867AE-22BF-8B51-9501-D1991BBFBD90}"/>
                </a:ext>
              </a:extLst>
            </p:cNvPr>
            <p:cNvSpPr txBox="1"/>
            <p:nvPr/>
          </p:nvSpPr>
          <p:spPr>
            <a:xfrm>
              <a:off x="0" y="-47625"/>
              <a:ext cx="5172535" cy="1548418"/>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r>
                <a:rPr kumimoji="0" lang="en-US" sz="1266" b="0" i="0" u="none" strike="noStrike" kern="1200" cap="none" spc="0" normalizeH="0" baseline="0" noProof="0">
                  <a:ln>
                    <a:noFill/>
                  </a:ln>
                  <a:solidFill>
                    <a:srgbClr val="FFFFFF"/>
                  </a:solidFill>
                  <a:effectLst/>
                  <a:uLnTx/>
                  <a:uFillTx/>
                  <a:latin typeface="Arimo"/>
                  <a:ea typeface="Arimo"/>
                  <a:cs typeface="Arimo"/>
                  <a:sym typeface="Arimo"/>
                </a:rPr>
                <a:t> </a:t>
              </a:r>
            </a:p>
          </p:txBody>
        </p:sp>
      </p:grpSp>
      <p:sp>
        <p:nvSpPr>
          <p:cNvPr id="5" name="Freeform 5">
            <a:extLst>
              <a:ext uri="{FF2B5EF4-FFF2-40B4-BE49-F238E27FC236}">
                <a16:creationId xmlns:a16="http://schemas.microsoft.com/office/drawing/2014/main" id="{FF9F863D-5B05-40D9-3BC2-692AF81FEE74}"/>
              </a:ext>
            </a:extLst>
          </p:cNvPr>
          <p:cNvSpPr/>
          <p:nvPr/>
        </p:nvSpPr>
        <p:spPr>
          <a:xfrm>
            <a:off x="-198553" y="-1018179"/>
            <a:ext cx="12989485" cy="8556823"/>
          </a:xfrm>
          <a:custGeom>
            <a:avLst/>
            <a:gdLst/>
            <a:ahLst/>
            <a:cxnLst/>
            <a:rect l="l" t="t" r="r" b="b"/>
            <a:pathLst>
              <a:path w="19484227" h="12835235">
                <a:moveTo>
                  <a:pt x="0" y="0"/>
                </a:moveTo>
                <a:lnTo>
                  <a:pt x="19484227" y="0"/>
                </a:lnTo>
                <a:lnTo>
                  <a:pt x="19484227" y="12835234"/>
                </a:lnTo>
                <a:lnTo>
                  <a:pt x="0" y="12835234"/>
                </a:lnTo>
                <a:lnTo>
                  <a:pt x="0" y="0"/>
                </a:lnTo>
                <a:close/>
              </a:path>
            </a:pathLst>
          </a:custGeom>
          <a:blipFill>
            <a:blip r:embed="rId3" cstate="print">
              <a:alphaModFix amt="20999"/>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a:extLst>
              <a:ext uri="{FF2B5EF4-FFF2-40B4-BE49-F238E27FC236}">
                <a16:creationId xmlns:a16="http://schemas.microsoft.com/office/drawing/2014/main" id="{C5E39A02-8365-290A-9EA9-2451D022105C}"/>
              </a:ext>
            </a:extLst>
          </p:cNvPr>
          <p:cNvGrpSpPr/>
          <p:nvPr/>
        </p:nvGrpSpPr>
        <p:grpSpPr>
          <a:xfrm>
            <a:off x="791549" y="685800"/>
            <a:ext cx="11095651" cy="5486400"/>
            <a:chOff x="0" y="0"/>
            <a:chExt cx="2095586" cy="2167467"/>
          </a:xfrm>
        </p:grpSpPr>
        <p:sp>
          <p:nvSpPr>
            <p:cNvPr id="7" name="Freeform 7">
              <a:extLst>
                <a:ext uri="{FF2B5EF4-FFF2-40B4-BE49-F238E27FC236}">
                  <a16:creationId xmlns:a16="http://schemas.microsoft.com/office/drawing/2014/main" id="{5755534C-AFF5-240C-1ACE-1C55914EDAE2}"/>
                </a:ext>
              </a:extLst>
            </p:cNvPr>
            <p:cNvSpPr/>
            <p:nvPr/>
          </p:nvSpPr>
          <p:spPr>
            <a:xfrm>
              <a:off x="0" y="0"/>
              <a:ext cx="2095585" cy="2167467"/>
            </a:xfrm>
            <a:custGeom>
              <a:avLst/>
              <a:gdLst/>
              <a:ahLst/>
              <a:cxnLst/>
              <a:rect l="l" t="t" r="r" b="b"/>
              <a:pathLst>
                <a:path w="2095585" h="2167467">
                  <a:moveTo>
                    <a:pt x="0" y="0"/>
                  </a:moveTo>
                  <a:lnTo>
                    <a:pt x="2095585" y="0"/>
                  </a:lnTo>
                  <a:lnTo>
                    <a:pt x="2095585" y="2167467"/>
                  </a:lnTo>
                  <a:lnTo>
                    <a:pt x="0" y="2167467"/>
                  </a:lnTo>
                  <a:close/>
                </a:path>
              </a:pathLst>
            </a:custGeom>
            <a:solidFill>
              <a:srgbClr val="6299E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a:extLst>
                <a:ext uri="{FF2B5EF4-FFF2-40B4-BE49-F238E27FC236}">
                  <a16:creationId xmlns:a16="http://schemas.microsoft.com/office/drawing/2014/main" id="{82238BD4-6DFF-151B-AEDE-4969D1D1A391}"/>
                </a:ext>
              </a:extLst>
            </p:cNvPr>
            <p:cNvSpPr txBox="1"/>
            <p:nvPr/>
          </p:nvSpPr>
          <p:spPr>
            <a:xfrm>
              <a:off x="0" y="-47625"/>
              <a:ext cx="2095586" cy="2215092"/>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r>
                <a:rPr kumimoji="0" lang="en-US" sz="1266" b="0" i="0" u="none" strike="noStrike" kern="1200" cap="none" spc="0" normalizeH="0" baseline="0" noProof="0">
                  <a:ln>
                    <a:noFill/>
                  </a:ln>
                  <a:solidFill>
                    <a:srgbClr val="FFFFFF"/>
                  </a:solidFill>
                  <a:effectLst/>
                  <a:uLnTx/>
                  <a:uFillTx/>
                  <a:latin typeface="Arimo"/>
                  <a:ea typeface="Arimo"/>
                  <a:cs typeface="Arimo"/>
                  <a:sym typeface="Arimo"/>
                </a:rPr>
                <a:t> </a:t>
              </a:r>
            </a:p>
          </p:txBody>
        </p:sp>
      </p:grpSp>
      <p:sp>
        <p:nvSpPr>
          <p:cNvPr id="16" name="TextBox 16">
            <a:extLst>
              <a:ext uri="{FF2B5EF4-FFF2-40B4-BE49-F238E27FC236}">
                <a16:creationId xmlns:a16="http://schemas.microsoft.com/office/drawing/2014/main" id="{E25146A0-C5B9-1550-FB25-7FD5B5D96850}"/>
              </a:ext>
            </a:extLst>
          </p:cNvPr>
          <p:cNvSpPr txBox="1"/>
          <p:nvPr/>
        </p:nvSpPr>
        <p:spPr>
          <a:xfrm>
            <a:off x="1281763" y="1092200"/>
            <a:ext cx="10028851" cy="4309257"/>
          </a:xfrm>
          <a:prstGeom prst="rect">
            <a:avLst/>
          </a:prstGeom>
        </p:spPr>
        <p:txBody>
          <a:bodyPr wrap="square" lIns="0" tIns="0" rIns="0" bIns="0" rtlCol="0" anchor="t">
            <a:spAutoFit/>
          </a:bodyPr>
          <a:lstStyle/>
          <a:p>
            <a:pPr lvl="0">
              <a:lnSpc>
                <a:spcPts val="2061"/>
              </a:lnSpc>
              <a:spcBef>
                <a:spcPct val="0"/>
              </a:spcBef>
            </a:pPr>
            <a:r>
              <a:rPr lang="en-GB" sz="2200" dirty="0">
                <a:solidFill>
                  <a:srgbClr val="FFFFFF"/>
                </a:solidFill>
                <a:latin typeface="Arimo"/>
                <a:ea typeface="Arimo"/>
                <a:cs typeface="Arimo"/>
                <a:sym typeface="Arimo"/>
              </a:rPr>
              <a:t>The planning and organization of medical personnel in North Macedonia is a complex process carried out primarily by the Ministry of Health and institutions within the healthcare system, with minimal, almost no, participation from professional associations and chambers in the healthcare field.</a:t>
            </a:r>
          </a:p>
          <a:p>
            <a:pPr lvl="0">
              <a:lnSpc>
                <a:spcPts val="2061"/>
              </a:lnSpc>
              <a:spcBef>
                <a:spcPct val="0"/>
              </a:spcBef>
            </a:pPr>
            <a:endParaRPr lang="en-GB" sz="2200" dirty="0">
              <a:solidFill>
                <a:srgbClr val="FFFFFF"/>
              </a:solidFill>
              <a:latin typeface="Arimo"/>
              <a:ea typeface="Arimo"/>
              <a:cs typeface="Arimo"/>
              <a:sym typeface="Arimo"/>
            </a:endParaRPr>
          </a:p>
          <a:p>
            <a:pPr lvl="0">
              <a:lnSpc>
                <a:spcPts val="2061"/>
              </a:lnSpc>
              <a:spcBef>
                <a:spcPct val="0"/>
              </a:spcBef>
            </a:pPr>
            <a:r>
              <a:rPr lang="en-GB" sz="2200" dirty="0">
                <a:solidFill>
                  <a:srgbClr val="FFFFFF"/>
                </a:solidFill>
                <a:latin typeface="Arimo"/>
                <a:ea typeface="Arimo"/>
                <a:cs typeface="Arimo"/>
                <a:sym typeface="Arimo"/>
              </a:rPr>
              <a:t>The Ministry of Health has numerous sectors that are involved in strategic and operational human resources planning:</a:t>
            </a:r>
          </a:p>
          <a:p>
            <a:pPr lvl="0">
              <a:lnSpc>
                <a:spcPts val="2061"/>
              </a:lnSpc>
              <a:spcBef>
                <a:spcPct val="0"/>
              </a:spcBef>
            </a:pPr>
            <a:endParaRPr lang="en-GB" sz="2200" dirty="0">
              <a:solidFill>
                <a:srgbClr val="FFFFFF"/>
              </a:solidFill>
              <a:latin typeface="Arimo"/>
              <a:ea typeface="Arimo"/>
              <a:cs typeface="Arimo"/>
              <a:sym typeface="Arimo"/>
            </a:endParaRPr>
          </a:p>
          <a:p>
            <a:pPr lvl="0">
              <a:lnSpc>
                <a:spcPts val="2061"/>
              </a:lnSpc>
              <a:spcBef>
                <a:spcPct val="0"/>
              </a:spcBef>
            </a:pPr>
            <a:r>
              <a:rPr lang="en-GB" sz="2200" dirty="0">
                <a:solidFill>
                  <a:srgbClr val="FFFFFF"/>
                </a:solidFill>
                <a:latin typeface="Arimo"/>
                <a:ea typeface="Arimo"/>
                <a:cs typeface="Arimo"/>
                <a:sym typeface="Arimo"/>
              </a:rPr>
              <a:t>Sector for Human Resources Management – responsible for mobility, employment, motivation, evaluation, professional training, and equal representation.</a:t>
            </a:r>
          </a:p>
          <a:p>
            <a:pPr lvl="0">
              <a:lnSpc>
                <a:spcPts val="2061"/>
              </a:lnSpc>
              <a:spcBef>
                <a:spcPct val="0"/>
              </a:spcBef>
            </a:pPr>
            <a:endParaRPr lang="en-GB" sz="2200" dirty="0">
              <a:solidFill>
                <a:srgbClr val="FFFFFF"/>
              </a:solidFill>
              <a:latin typeface="Arimo"/>
              <a:ea typeface="Arimo"/>
              <a:cs typeface="Arimo"/>
              <a:sym typeface="Arimo"/>
            </a:endParaRPr>
          </a:p>
          <a:p>
            <a:pPr lvl="0">
              <a:lnSpc>
                <a:spcPts val="2061"/>
              </a:lnSpc>
              <a:spcBef>
                <a:spcPct val="0"/>
              </a:spcBef>
            </a:pPr>
            <a:r>
              <a:rPr lang="en-GB" sz="2200" dirty="0">
                <a:solidFill>
                  <a:srgbClr val="FFFFFF"/>
                </a:solidFill>
                <a:latin typeface="Arimo"/>
                <a:ea typeface="Arimo"/>
                <a:cs typeface="Arimo"/>
                <a:sym typeface="Arimo"/>
              </a:rPr>
              <a:t>Sector for Coordination and Strategic Planning – leads strategic planning and public relations in the health sector.</a:t>
            </a:r>
          </a:p>
          <a:p>
            <a:pPr lvl="0">
              <a:lnSpc>
                <a:spcPts val="2061"/>
              </a:lnSpc>
              <a:spcBef>
                <a:spcPct val="0"/>
              </a:spcBef>
            </a:pPr>
            <a:endParaRPr lang="en-GB" sz="2200" dirty="0">
              <a:solidFill>
                <a:srgbClr val="FFFFFF"/>
              </a:solidFill>
              <a:latin typeface="Arimo"/>
              <a:ea typeface="Arimo"/>
              <a:cs typeface="Arimo"/>
              <a:sym typeface="Arimo"/>
            </a:endParaRPr>
          </a:p>
          <a:p>
            <a:pPr lvl="0">
              <a:lnSpc>
                <a:spcPts val="2061"/>
              </a:lnSpc>
              <a:spcBef>
                <a:spcPct val="0"/>
              </a:spcBef>
            </a:pPr>
            <a:r>
              <a:rPr lang="en-GB" sz="2200" dirty="0">
                <a:solidFill>
                  <a:srgbClr val="FFFFFF"/>
                </a:solidFill>
                <a:latin typeface="Arimo"/>
                <a:ea typeface="Arimo"/>
                <a:cs typeface="Arimo"/>
                <a:sym typeface="Arimo"/>
              </a:rPr>
              <a:t>Sector for Analysis and Projects – prepares reports, analyses, and support for project implementation.</a:t>
            </a:r>
            <a:endParaRPr lang="ru-RU" sz="2200" dirty="0">
              <a:solidFill>
                <a:srgbClr val="FFFFFF"/>
              </a:solidFill>
              <a:latin typeface="Arimo"/>
              <a:ea typeface="Arimo"/>
              <a:cs typeface="Arimo"/>
              <a:sym typeface="Arimo"/>
            </a:endParaRPr>
          </a:p>
        </p:txBody>
      </p:sp>
    </p:spTree>
    <p:extLst>
      <p:ext uri="{BB962C8B-B14F-4D97-AF65-F5344CB8AC3E}">
        <p14:creationId xmlns:p14="http://schemas.microsoft.com/office/powerpoint/2010/main" val="2406144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AD510-26EF-64F7-06F9-39A11FD3FE4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0263531-D7C1-01B4-E1D4-9315F53437E3}"/>
              </a:ext>
            </a:extLst>
          </p:cNvPr>
          <p:cNvGrpSpPr/>
          <p:nvPr/>
        </p:nvGrpSpPr>
        <p:grpSpPr>
          <a:xfrm>
            <a:off x="-422585" y="-369882"/>
            <a:ext cx="13092979" cy="3798882"/>
            <a:chOff x="0" y="0"/>
            <a:chExt cx="5172535" cy="1500793"/>
          </a:xfrm>
        </p:grpSpPr>
        <p:sp>
          <p:nvSpPr>
            <p:cNvPr id="3" name="Freeform 3">
              <a:extLst>
                <a:ext uri="{FF2B5EF4-FFF2-40B4-BE49-F238E27FC236}">
                  <a16:creationId xmlns:a16="http://schemas.microsoft.com/office/drawing/2014/main" id="{2C03C04B-C941-A622-2769-DF77E2C0C2C2}"/>
                </a:ext>
              </a:extLst>
            </p:cNvPr>
            <p:cNvSpPr/>
            <p:nvPr/>
          </p:nvSpPr>
          <p:spPr>
            <a:xfrm>
              <a:off x="0" y="0"/>
              <a:ext cx="5172535" cy="1500793"/>
            </a:xfrm>
            <a:custGeom>
              <a:avLst/>
              <a:gdLst/>
              <a:ahLst/>
              <a:cxnLst/>
              <a:rect l="l" t="t" r="r" b="b"/>
              <a:pathLst>
                <a:path w="5172535" h="1500793">
                  <a:moveTo>
                    <a:pt x="0" y="0"/>
                  </a:moveTo>
                  <a:lnTo>
                    <a:pt x="5172535" y="0"/>
                  </a:lnTo>
                  <a:lnTo>
                    <a:pt x="5172535" y="1500793"/>
                  </a:lnTo>
                  <a:lnTo>
                    <a:pt x="0" y="1500793"/>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AC90FC6D-466C-C6CC-342D-113845402A87}"/>
                </a:ext>
              </a:extLst>
            </p:cNvPr>
            <p:cNvSpPr txBox="1"/>
            <p:nvPr/>
          </p:nvSpPr>
          <p:spPr>
            <a:xfrm>
              <a:off x="0" y="-47625"/>
              <a:ext cx="5172535" cy="1548418"/>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r>
                <a:rPr kumimoji="0" lang="en-US" sz="1266" b="0" i="0" u="none" strike="noStrike" kern="1200" cap="none" spc="0" normalizeH="0" baseline="0" noProof="0">
                  <a:ln>
                    <a:noFill/>
                  </a:ln>
                  <a:solidFill>
                    <a:srgbClr val="FFFFFF"/>
                  </a:solidFill>
                  <a:effectLst/>
                  <a:uLnTx/>
                  <a:uFillTx/>
                  <a:latin typeface="Arimo"/>
                  <a:ea typeface="Arimo"/>
                  <a:cs typeface="Arimo"/>
                  <a:sym typeface="Arimo"/>
                </a:rPr>
                <a:t> </a:t>
              </a:r>
            </a:p>
          </p:txBody>
        </p:sp>
      </p:grpSp>
      <p:sp>
        <p:nvSpPr>
          <p:cNvPr id="5" name="Freeform 5">
            <a:extLst>
              <a:ext uri="{FF2B5EF4-FFF2-40B4-BE49-F238E27FC236}">
                <a16:creationId xmlns:a16="http://schemas.microsoft.com/office/drawing/2014/main" id="{80CE3776-E5FD-9D8C-AE42-312715246A05}"/>
              </a:ext>
            </a:extLst>
          </p:cNvPr>
          <p:cNvSpPr/>
          <p:nvPr/>
        </p:nvSpPr>
        <p:spPr>
          <a:xfrm>
            <a:off x="-198553" y="-1052904"/>
            <a:ext cx="12989485" cy="8556823"/>
          </a:xfrm>
          <a:custGeom>
            <a:avLst/>
            <a:gdLst/>
            <a:ahLst/>
            <a:cxnLst/>
            <a:rect l="l" t="t" r="r" b="b"/>
            <a:pathLst>
              <a:path w="19484227" h="12835235">
                <a:moveTo>
                  <a:pt x="0" y="0"/>
                </a:moveTo>
                <a:lnTo>
                  <a:pt x="19484227" y="0"/>
                </a:lnTo>
                <a:lnTo>
                  <a:pt x="19484227" y="12835234"/>
                </a:lnTo>
                <a:lnTo>
                  <a:pt x="0" y="12835234"/>
                </a:lnTo>
                <a:lnTo>
                  <a:pt x="0" y="0"/>
                </a:lnTo>
                <a:close/>
              </a:path>
            </a:pathLst>
          </a:custGeom>
          <a:blipFill>
            <a:blip r:embed="rId3" cstate="print">
              <a:alphaModFix amt="20999"/>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a:extLst>
              <a:ext uri="{FF2B5EF4-FFF2-40B4-BE49-F238E27FC236}">
                <a16:creationId xmlns:a16="http://schemas.microsoft.com/office/drawing/2014/main" id="{125916ED-95EA-DFCB-5439-099F4F574AC0}"/>
              </a:ext>
            </a:extLst>
          </p:cNvPr>
          <p:cNvGrpSpPr/>
          <p:nvPr/>
        </p:nvGrpSpPr>
        <p:grpSpPr>
          <a:xfrm>
            <a:off x="791549" y="685800"/>
            <a:ext cx="11095651" cy="5486400"/>
            <a:chOff x="0" y="0"/>
            <a:chExt cx="2095586" cy="2167467"/>
          </a:xfrm>
        </p:grpSpPr>
        <p:sp>
          <p:nvSpPr>
            <p:cNvPr id="7" name="Freeform 7">
              <a:extLst>
                <a:ext uri="{FF2B5EF4-FFF2-40B4-BE49-F238E27FC236}">
                  <a16:creationId xmlns:a16="http://schemas.microsoft.com/office/drawing/2014/main" id="{4E7F7554-3D62-7842-4C55-4B9A24A15F85}"/>
                </a:ext>
              </a:extLst>
            </p:cNvPr>
            <p:cNvSpPr/>
            <p:nvPr/>
          </p:nvSpPr>
          <p:spPr>
            <a:xfrm>
              <a:off x="0" y="0"/>
              <a:ext cx="2095585" cy="2167467"/>
            </a:xfrm>
            <a:custGeom>
              <a:avLst/>
              <a:gdLst/>
              <a:ahLst/>
              <a:cxnLst/>
              <a:rect l="l" t="t" r="r" b="b"/>
              <a:pathLst>
                <a:path w="2095585" h="2167467">
                  <a:moveTo>
                    <a:pt x="0" y="0"/>
                  </a:moveTo>
                  <a:lnTo>
                    <a:pt x="2095585" y="0"/>
                  </a:lnTo>
                  <a:lnTo>
                    <a:pt x="2095585" y="2167467"/>
                  </a:lnTo>
                  <a:lnTo>
                    <a:pt x="0" y="2167467"/>
                  </a:lnTo>
                  <a:close/>
                </a:path>
              </a:pathLst>
            </a:custGeom>
            <a:solidFill>
              <a:srgbClr val="6299E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a:extLst>
                <a:ext uri="{FF2B5EF4-FFF2-40B4-BE49-F238E27FC236}">
                  <a16:creationId xmlns:a16="http://schemas.microsoft.com/office/drawing/2014/main" id="{82FC6AA4-885C-2986-A99F-CF3B5DDCE981}"/>
                </a:ext>
              </a:extLst>
            </p:cNvPr>
            <p:cNvSpPr txBox="1"/>
            <p:nvPr/>
          </p:nvSpPr>
          <p:spPr>
            <a:xfrm>
              <a:off x="0" y="-47625"/>
              <a:ext cx="2095586" cy="2215092"/>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r>
                <a:rPr kumimoji="0" lang="en-US" sz="1266" b="0" i="0" u="none" strike="noStrike" kern="1200" cap="none" spc="0" normalizeH="0" baseline="0" noProof="0">
                  <a:ln>
                    <a:noFill/>
                  </a:ln>
                  <a:solidFill>
                    <a:srgbClr val="FFFFFF"/>
                  </a:solidFill>
                  <a:effectLst/>
                  <a:uLnTx/>
                  <a:uFillTx/>
                  <a:latin typeface="Arimo"/>
                  <a:ea typeface="Arimo"/>
                  <a:cs typeface="Arimo"/>
                  <a:sym typeface="Arimo"/>
                </a:rPr>
                <a:t> </a:t>
              </a:r>
            </a:p>
          </p:txBody>
        </p:sp>
      </p:grpSp>
      <p:sp>
        <p:nvSpPr>
          <p:cNvPr id="10" name="TextBox 9">
            <a:extLst>
              <a:ext uri="{FF2B5EF4-FFF2-40B4-BE49-F238E27FC236}">
                <a16:creationId xmlns:a16="http://schemas.microsoft.com/office/drawing/2014/main" id="{4A5FEF75-AEA8-02B4-AB8D-105C703C1DCD}"/>
              </a:ext>
            </a:extLst>
          </p:cNvPr>
          <p:cNvSpPr txBox="1"/>
          <p:nvPr/>
        </p:nvSpPr>
        <p:spPr>
          <a:xfrm>
            <a:off x="1759352" y="1458410"/>
            <a:ext cx="9074552" cy="3416320"/>
          </a:xfrm>
          <a:prstGeom prst="rect">
            <a:avLst/>
          </a:prstGeom>
          <a:noFill/>
        </p:spPr>
        <p:txBody>
          <a:bodyPr wrap="square">
            <a:spAutoFit/>
          </a:bodyPr>
          <a:lstStyle/>
          <a:p>
            <a:r>
              <a:rPr lang="en-US" sz="2400" dirty="0">
                <a:solidFill>
                  <a:schemeClr val="bg1"/>
                </a:solidFill>
              </a:rPr>
              <a:t>Among other goals and objectives of the Ministry of Health is strengthening human resource capacities at all levels:</a:t>
            </a:r>
            <a:endParaRPr lang="mk-MK" sz="2400" dirty="0">
              <a:solidFill>
                <a:schemeClr val="bg1"/>
              </a:solidFill>
            </a:endParaRPr>
          </a:p>
          <a:p>
            <a:pPr marL="342900" indent="-342900">
              <a:buFont typeface="Wingdings" panose="05000000000000000000" pitchFamily="2" charset="2"/>
              <a:buChar char="Ø"/>
            </a:pPr>
            <a:r>
              <a:rPr lang="en-US" sz="2400" dirty="0">
                <a:solidFill>
                  <a:schemeClr val="bg1"/>
                </a:solidFill>
              </a:rPr>
              <a:t>preparing a long-term projection of medical personnel needs based on several indicators (number of employees, age structure and profile of the staff, territorial distribution, migration from public to private health institutions, and vice versa, need for specialist and subspecialist doctors). </a:t>
            </a:r>
          </a:p>
          <a:p>
            <a:r>
              <a:rPr lang="en-US" sz="2400" dirty="0">
                <a:solidFill>
                  <a:schemeClr val="bg1"/>
                </a:solidFill>
              </a:rPr>
              <a:t>The projection serves as a basis for creating the enrollment policy of the relevant faculties, colleges and secondary schools.</a:t>
            </a:r>
            <a:endParaRPr lang="en-150" sz="2400" dirty="0">
              <a:solidFill>
                <a:schemeClr val="bg1"/>
              </a:solidFill>
            </a:endParaRPr>
          </a:p>
        </p:txBody>
      </p:sp>
    </p:spTree>
    <p:extLst>
      <p:ext uri="{BB962C8B-B14F-4D97-AF65-F5344CB8AC3E}">
        <p14:creationId xmlns:p14="http://schemas.microsoft.com/office/powerpoint/2010/main" val="1526612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94917-9E83-EDBD-B0DC-41E80BB17979}"/>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04897830-DE93-77EE-B3F6-3C1A7D7D45FF}"/>
              </a:ext>
            </a:extLst>
          </p:cNvPr>
          <p:cNvSpPr/>
          <p:nvPr/>
        </p:nvSpPr>
        <p:spPr>
          <a:xfrm>
            <a:off x="9387569" y="685800"/>
            <a:ext cx="2854947" cy="5486400"/>
          </a:xfrm>
          <a:custGeom>
            <a:avLst/>
            <a:gdLst/>
            <a:ahLst/>
            <a:cxnLst/>
            <a:rect l="l" t="t" r="r" b="b"/>
            <a:pathLst>
              <a:path w="4282420" h="8229600">
                <a:moveTo>
                  <a:pt x="0" y="0"/>
                </a:moveTo>
                <a:lnTo>
                  <a:pt x="4282420" y="0"/>
                </a:lnTo>
                <a:lnTo>
                  <a:pt x="4282420" y="8229600"/>
                </a:lnTo>
                <a:lnTo>
                  <a:pt x="0" y="8229600"/>
                </a:lnTo>
                <a:lnTo>
                  <a:pt x="0" y="0"/>
                </a:lnTo>
                <a:close/>
              </a:path>
            </a:pathLst>
          </a:custGeom>
          <a:blipFill>
            <a:blip r:embed="rId2" cstate="print"/>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B1CCEB84-168A-8117-FFBC-73DAC47C174D}"/>
              </a:ext>
            </a:extLst>
          </p:cNvPr>
          <p:cNvSpPr/>
          <p:nvPr/>
        </p:nvSpPr>
        <p:spPr>
          <a:xfrm flipH="1">
            <a:off x="0" y="685800"/>
            <a:ext cx="2854947" cy="5486400"/>
          </a:xfrm>
          <a:custGeom>
            <a:avLst/>
            <a:gdLst/>
            <a:ahLst/>
            <a:cxnLst/>
            <a:rect l="l" t="t" r="r" b="b"/>
            <a:pathLst>
              <a:path w="4282420" h="8229600">
                <a:moveTo>
                  <a:pt x="4282420" y="0"/>
                </a:moveTo>
                <a:lnTo>
                  <a:pt x="0" y="0"/>
                </a:lnTo>
                <a:lnTo>
                  <a:pt x="0" y="8229600"/>
                </a:lnTo>
                <a:lnTo>
                  <a:pt x="4282420" y="8229600"/>
                </a:lnTo>
                <a:lnTo>
                  <a:pt x="4282420" y="0"/>
                </a:lnTo>
                <a:close/>
              </a:path>
            </a:pathLst>
          </a:custGeom>
          <a:blipFill>
            <a:blip r:embed="rId2" cstate="print"/>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91D5A66E-1F43-67EA-E5D7-7213B2E948C7}"/>
              </a:ext>
            </a:extLst>
          </p:cNvPr>
          <p:cNvSpPr txBox="1"/>
          <p:nvPr/>
        </p:nvSpPr>
        <p:spPr>
          <a:xfrm>
            <a:off x="2099727" y="2336232"/>
            <a:ext cx="9049611" cy="2185535"/>
          </a:xfrm>
          <a:prstGeom prst="rect">
            <a:avLst/>
          </a:prstGeom>
        </p:spPr>
        <p:txBody>
          <a:bodyPr lIns="0" tIns="0" rIns="0" bIns="0" rtlCol="0" anchor="t">
            <a:spAutoFit/>
          </a:bodyPr>
          <a:lstStyle/>
          <a:p>
            <a:pPr lvl="0">
              <a:lnSpc>
                <a:spcPts val="5770"/>
              </a:lnSpc>
            </a:pPr>
            <a:r>
              <a:rPr lang="en-GB" sz="4800" dirty="0">
                <a:solidFill>
                  <a:prstClr val="white"/>
                </a:solidFill>
                <a:latin typeface="Arial" panose="020B0604020202020204" pitchFamily="34" charset="0"/>
                <a:cs typeface="Arial" panose="020B0604020202020204" pitchFamily="34" charset="0"/>
              </a:rPr>
              <a:t>Is your medical chamber involved in the development of medical personnel?</a:t>
            </a:r>
            <a:endParaRPr kumimoji="0" lang="en-GB" sz="4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0398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CFB78-CD4A-A64D-87AA-32DF1DAAD06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F48BF9E-1095-32E5-0E2E-F8F4CB65596F}"/>
              </a:ext>
            </a:extLst>
          </p:cNvPr>
          <p:cNvGrpSpPr/>
          <p:nvPr/>
        </p:nvGrpSpPr>
        <p:grpSpPr>
          <a:xfrm>
            <a:off x="-422585" y="-369882"/>
            <a:ext cx="13092979" cy="3798882"/>
            <a:chOff x="0" y="0"/>
            <a:chExt cx="5172535" cy="1500793"/>
          </a:xfrm>
        </p:grpSpPr>
        <p:sp>
          <p:nvSpPr>
            <p:cNvPr id="3" name="Freeform 3">
              <a:extLst>
                <a:ext uri="{FF2B5EF4-FFF2-40B4-BE49-F238E27FC236}">
                  <a16:creationId xmlns:a16="http://schemas.microsoft.com/office/drawing/2014/main" id="{7FE08931-4471-F26A-BB50-3F333DF07C39}"/>
                </a:ext>
              </a:extLst>
            </p:cNvPr>
            <p:cNvSpPr/>
            <p:nvPr/>
          </p:nvSpPr>
          <p:spPr>
            <a:xfrm>
              <a:off x="0" y="0"/>
              <a:ext cx="5172535" cy="1500793"/>
            </a:xfrm>
            <a:custGeom>
              <a:avLst/>
              <a:gdLst/>
              <a:ahLst/>
              <a:cxnLst/>
              <a:rect l="l" t="t" r="r" b="b"/>
              <a:pathLst>
                <a:path w="5172535" h="1500793">
                  <a:moveTo>
                    <a:pt x="0" y="0"/>
                  </a:moveTo>
                  <a:lnTo>
                    <a:pt x="5172535" y="0"/>
                  </a:lnTo>
                  <a:lnTo>
                    <a:pt x="5172535" y="1500793"/>
                  </a:lnTo>
                  <a:lnTo>
                    <a:pt x="0" y="1500793"/>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B92B053A-1F54-3BAA-5198-55F8E43A4E4C}"/>
                </a:ext>
              </a:extLst>
            </p:cNvPr>
            <p:cNvSpPr txBox="1"/>
            <p:nvPr/>
          </p:nvSpPr>
          <p:spPr>
            <a:xfrm>
              <a:off x="0" y="-47625"/>
              <a:ext cx="5172535" cy="1548418"/>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r>
                <a:rPr kumimoji="0" lang="en-US" sz="1266" b="0" i="0" u="none" strike="noStrike" kern="1200" cap="none" spc="0" normalizeH="0" baseline="0" noProof="0">
                  <a:ln>
                    <a:noFill/>
                  </a:ln>
                  <a:solidFill>
                    <a:srgbClr val="FFFFFF"/>
                  </a:solidFill>
                  <a:effectLst/>
                  <a:uLnTx/>
                  <a:uFillTx/>
                  <a:latin typeface="Arimo"/>
                  <a:ea typeface="Arimo"/>
                  <a:cs typeface="Arimo"/>
                  <a:sym typeface="Arimo"/>
                </a:rPr>
                <a:t> </a:t>
              </a:r>
            </a:p>
          </p:txBody>
        </p:sp>
      </p:grpSp>
      <p:sp>
        <p:nvSpPr>
          <p:cNvPr id="5" name="Freeform 5">
            <a:extLst>
              <a:ext uri="{FF2B5EF4-FFF2-40B4-BE49-F238E27FC236}">
                <a16:creationId xmlns:a16="http://schemas.microsoft.com/office/drawing/2014/main" id="{8C10AD4E-4A2D-E8D3-22B0-FADC0287718C}"/>
              </a:ext>
            </a:extLst>
          </p:cNvPr>
          <p:cNvSpPr/>
          <p:nvPr/>
        </p:nvSpPr>
        <p:spPr>
          <a:xfrm>
            <a:off x="-198553" y="-1052904"/>
            <a:ext cx="12989485" cy="8556823"/>
          </a:xfrm>
          <a:custGeom>
            <a:avLst/>
            <a:gdLst/>
            <a:ahLst/>
            <a:cxnLst/>
            <a:rect l="l" t="t" r="r" b="b"/>
            <a:pathLst>
              <a:path w="19484227" h="12835235">
                <a:moveTo>
                  <a:pt x="0" y="0"/>
                </a:moveTo>
                <a:lnTo>
                  <a:pt x="19484227" y="0"/>
                </a:lnTo>
                <a:lnTo>
                  <a:pt x="19484227" y="12835234"/>
                </a:lnTo>
                <a:lnTo>
                  <a:pt x="0" y="12835234"/>
                </a:lnTo>
                <a:lnTo>
                  <a:pt x="0" y="0"/>
                </a:lnTo>
                <a:close/>
              </a:path>
            </a:pathLst>
          </a:custGeom>
          <a:blipFill>
            <a:blip r:embed="rId2" cstate="print">
              <a:alphaModFix amt="20999"/>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a:extLst>
              <a:ext uri="{FF2B5EF4-FFF2-40B4-BE49-F238E27FC236}">
                <a16:creationId xmlns:a16="http://schemas.microsoft.com/office/drawing/2014/main" id="{5293DF58-EA25-61C8-1F25-94AF48E25465}"/>
              </a:ext>
            </a:extLst>
          </p:cNvPr>
          <p:cNvGrpSpPr/>
          <p:nvPr/>
        </p:nvGrpSpPr>
        <p:grpSpPr>
          <a:xfrm>
            <a:off x="791549" y="685800"/>
            <a:ext cx="11095651" cy="5486400"/>
            <a:chOff x="0" y="0"/>
            <a:chExt cx="2095586" cy="2167467"/>
          </a:xfrm>
        </p:grpSpPr>
        <p:sp>
          <p:nvSpPr>
            <p:cNvPr id="7" name="Freeform 7">
              <a:extLst>
                <a:ext uri="{FF2B5EF4-FFF2-40B4-BE49-F238E27FC236}">
                  <a16:creationId xmlns:a16="http://schemas.microsoft.com/office/drawing/2014/main" id="{A35D522E-6B2A-A250-1571-9B05EC617C2D}"/>
                </a:ext>
              </a:extLst>
            </p:cNvPr>
            <p:cNvSpPr/>
            <p:nvPr/>
          </p:nvSpPr>
          <p:spPr>
            <a:xfrm>
              <a:off x="0" y="0"/>
              <a:ext cx="2095585" cy="2167467"/>
            </a:xfrm>
            <a:custGeom>
              <a:avLst/>
              <a:gdLst/>
              <a:ahLst/>
              <a:cxnLst/>
              <a:rect l="l" t="t" r="r" b="b"/>
              <a:pathLst>
                <a:path w="2095585" h="2167467">
                  <a:moveTo>
                    <a:pt x="0" y="0"/>
                  </a:moveTo>
                  <a:lnTo>
                    <a:pt x="2095585" y="0"/>
                  </a:lnTo>
                  <a:lnTo>
                    <a:pt x="2095585" y="2167467"/>
                  </a:lnTo>
                  <a:lnTo>
                    <a:pt x="0" y="2167467"/>
                  </a:lnTo>
                  <a:close/>
                </a:path>
              </a:pathLst>
            </a:custGeom>
            <a:solidFill>
              <a:srgbClr val="6299E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a:extLst>
                <a:ext uri="{FF2B5EF4-FFF2-40B4-BE49-F238E27FC236}">
                  <a16:creationId xmlns:a16="http://schemas.microsoft.com/office/drawing/2014/main" id="{AEB4991A-ADC9-1CC8-E2F2-3AEAD39E3BFE}"/>
                </a:ext>
              </a:extLst>
            </p:cNvPr>
            <p:cNvSpPr txBox="1"/>
            <p:nvPr/>
          </p:nvSpPr>
          <p:spPr>
            <a:xfrm>
              <a:off x="0" y="-47625"/>
              <a:ext cx="2095586" cy="2215092"/>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r>
                <a:rPr kumimoji="0" lang="en-US" sz="1266" b="0" i="0" u="none" strike="noStrike" kern="1200" cap="none" spc="0" normalizeH="0" baseline="0" noProof="0">
                  <a:ln>
                    <a:noFill/>
                  </a:ln>
                  <a:solidFill>
                    <a:srgbClr val="FFFFFF"/>
                  </a:solidFill>
                  <a:effectLst/>
                  <a:uLnTx/>
                  <a:uFillTx/>
                  <a:latin typeface="Arimo"/>
                  <a:ea typeface="Arimo"/>
                  <a:cs typeface="Arimo"/>
                  <a:sym typeface="Arimo"/>
                </a:rPr>
                <a:t> </a:t>
              </a:r>
            </a:p>
          </p:txBody>
        </p:sp>
      </p:grpSp>
      <p:sp>
        <p:nvSpPr>
          <p:cNvPr id="16" name="TextBox 16">
            <a:extLst>
              <a:ext uri="{FF2B5EF4-FFF2-40B4-BE49-F238E27FC236}">
                <a16:creationId xmlns:a16="http://schemas.microsoft.com/office/drawing/2014/main" id="{8D1C42B4-770F-D1FF-7A09-6C627495A7AA}"/>
              </a:ext>
            </a:extLst>
          </p:cNvPr>
          <p:cNvSpPr txBox="1"/>
          <p:nvPr/>
        </p:nvSpPr>
        <p:spPr>
          <a:xfrm>
            <a:off x="1324946" y="1859905"/>
            <a:ext cx="10028851" cy="579646"/>
          </a:xfrm>
          <a:prstGeom prst="rect">
            <a:avLst/>
          </a:prstGeom>
        </p:spPr>
        <p:txBody>
          <a:bodyPr wrap="square" lIns="0" tIns="0" rIns="0" bIns="0" rtlCol="0" anchor="t">
            <a:spAutoFit/>
          </a:bodyPr>
          <a:lstStyle/>
          <a:p>
            <a:pPr lvl="0">
              <a:lnSpc>
                <a:spcPts val="2061"/>
              </a:lnSpc>
              <a:spcBef>
                <a:spcPct val="0"/>
              </a:spcBef>
            </a:pPr>
            <a:r>
              <a:rPr lang="en-GB" sz="3200" dirty="0">
                <a:solidFill>
                  <a:srgbClr val="FFFFFF"/>
                </a:solidFill>
                <a:latin typeface="Arimo"/>
                <a:ea typeface="Arimo"/>
                <a:cs typeface="Arimo"/>
                <a:sym typeface="Arimo"/>
              </a:rPr>
              <a:t>The Medical Chamber of North Macedonia has a broad and active role in the development of medical personnel. </a:t>
            </a:r>
          </a:p>
        </p:txBody>
      </p:sp>
      <p:pic>
        <p:nvPicPr>
          <p:cNvPr id="9" name="Picture 2" descr="Majority of UK doctors soon likely to be women | The Independent">
            <a:extLst>
              <a:ext uri="{FF2B5EF4-FFF2-40B4-BE49-F238E27FC236}">
                <a16:creationId xmlns:a16="http://schemas.microsoft.com/office/drawing/2014/main" id="{45875448-0A64-2E47-7683-4D64B49E6C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37324" b="37324"/>
          <a:stretch>
            <a:fillRect/>
          </a:stretch>
        </p:blipFill>
        <p:spPr bwMode="auto">
          <a:xfrm>
            <a:off x="791549" y="3481447"/>
            <a:ext cx="11095646" cy="2690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839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F8F4DC-1991-4533-FABF-101749501CB4}"/>
              </a:ext>
            </a:extLst>
          </p:cNvPr>
          <p:cNvSpPr txBox="1"/>
          <p:nvPr/>
        </p:nvSpPr>
        <p:spPr>
          <a:xfrm>
            <a:off x="567159" y="509581"/>
            <a:ext cx="11146421" cy="5693866"/>
          </a:xfrm>
          <a:prstGeom prst="rect">
            <a:avLst/>
          </a:prstGeom>
          <a:noFill/>
        </p:spPr>
        <p:txBody>
          <a:bodyPr wrap="square">
            <a:spAutoFit/>
          </a:bodyPr>
          <a:lstStyle/>
          <a:p>
            <a:pPr>
              <a:buNone/>
            </a:pPr>
            <a:r>
              <a:rPr lang="en-US" sz="2800" dirty="0">
                <a:solidFill>
                  <a:schemeClr val="bg1"/>
                </a:solidFill>
              </a:rPr>
              <a:t>Its main roles include:</a:t>
            </a:r>
          </a:p>
          <a:p>
            <a:pPr>
              <a:buFont typeface="Arial" panose="020B0604020202020204" pitchFamily="34" charset="0"/>
              <a:buChar char="•"/>
            </a:pPr>
            <a:r>
              <a:rPr lang="en-US" sz="2800" b="1" dirty="0">
                <a:solidFill>
                  <a:schemeClr val="bg1"/>
                </a:solidFill>
              </a:rPr>
              <a:t>Licensing and relicensing</a:t>
            </a:r>
            <a:r>
              <a:rPr lang="en-US" sz="2800" dirty="0">
                <a:solidFill>
                  <a:schemeClr val="bg1"/>
                </a:solidFill>
              </a:rPr>
              <a:t> of doctors, ensuring continuous professional competence.</a:t>
            </a:r>
          </a:p>
          <a:p>
            <a:pPr>
              <a:buFont typeface="Arial" panose="020B0604020202020204" pitchFamily="34" charset="0"/>
              <a:buChar char="•"/>
            </a:pPr>
            <a:r>
              <a:rPr lang="en-US" sz="2800" b="1" dirty="0">
                <a:solidFill>
                  <a:schemeClr val="bg1"/>
                </a:solidFill>
              </a:rPr>
              <a:t>Organizing continuous medical education (CME)</a:t>
            </a:r>
            <a:r>
              <a:rPr lang="en-US" sz="2800" dirty="0">
                <a:solidFill>
                  <a:schemeClr val="bg1"/>
                </a:solidFill>
              </a:rPr>
              <a:t> and professional training activities.</a:t>
            </a:r>
          </a:p>
          <a:p>
            <a:pPr>
              <a:buFont typeface="Arial" panose="020B0604020202020204" pitchFamily="34" charset="0"/>
              <a:buChar char="•"/>
            </a:pPr>
            <a:r>
              <a:rPr lang="en-US" sz="2800" b="1" dirty="0">
                <a:solidFill>
                  <a:schemeClr val="bg1"/>
                </a:solidFill>
              </a:rPr>
              <a:t>Setting standards of medical practice</a:t>
            </a:r>
            <a:r>
              <a:rPr lang="en-US" sz="2800" dirty="0">
                <a:solidFill>
                  <a:schemeClr val="bg1"/>
                </a:solidFill>
              </a:rPr>
              <a:t> and promoting ethical and professional conduct.</a:t>
            </a:r>
          </a:p>
          <a:p>
            <a:pPr>
              <a:buFont typeface="Arial" panose="020B0604020202020204" pitchFamily="34" charset="0"/>
              <a:buChar char="•"/>
            </a:pPr>
            <a:r>
              <a:rPr lang="en-US" sz="2800" b="1" dirty="0">
                <a:solidFill>
                  <a:schemeClr val="bg1"/>
                </a:solidFill>
              </a:rPr>
              <a:t>Supporting specialization and </a:t>
            </a:r>
            <a:r>
              <a:rPr lang="en-US" sz="2800" b="1" dirty="0" err="1">
                <a:solidFill>
                  <a:schemeClr val="bg1"/>
                </a:solidFill>
              </a:rPr>
              <a:t>subspecialization</a:t>
            </a:r>
            <a:r>
              <a:rPr lang="en-US" sz="2800" b="1" dirty="0">
                <a:solidFill>
                  <a:schemeClr val="bg1"/>
                </a:solidFill>
              </a:rPr>
              <a:t> programs</a:t>
            </a:r>
            <a:r>
              <a:rPr lang="en-US" sz="2800" dirty="0">
                <a:solidFill>
                  <a:schemeClr val="bg1"/>
                </a:solidFill>
              </a:rPr>
              <a:t> in collaboration with universities and health institutions.</a:t>
            </a:r>
          </a:p>
          <a:p>
            <a:pPr>
              <a:buFont typeface="Arial" panose="020B0604020202020204" pitchFamily="34" charset="0"/>
              <a:buChar char="•"/>
            </a:pPr>
            <a:r>
              <a:rPr lang="en-US" sz="2800" b="1" dirty="0">
                <a:solidFill>
                  <a:schemeClr val="bg1"/>
                </a:solidFill>
              </a:rPr>
              <a:t>Encouraging scientific work and research</a:t>
            </a:r>
            <a:r>
              <a:rPr lang="en-US" sz="2800" dirty="0">
                <a:solidFill>
                  <a:schemeClr val="bg1"/>
                </a:solidFill>
              </a:rPr>
              <a:t>, including conferences, workshops, and publications.</a:t>
            </a:r>
          </a:p>
          <a:p>
            <a:pPr>
              <a:buFont typeface="Arial" panose="020B0604020202020204" pitchFamily="34" charset="0"/>
              <a:buChar char="•"/>
            </a:pPr>
            <a:r>
              <a:rPr lang="en-US" sz="2800" b="1" dirty="0">
                <a:solidFill>
                  <a:schemeClr val="bg1"/>
                </a:solidFill>
              </a:rPr>
              <a:t>Advocating for better working conditions</a:t>
            </a:r>
            <a:r>
              <a:rPr lang="en-US" sz="2800" dirty="0">
                <a:solidFill>
                  <a:schemeClr val="bg1"/>
                </a:solidFill>
              </a:rPr>
              <a:t> and policies that support the professional growth of healthcare workers.</a:t>
            </a:r>
          </a:p>
        </p:txBody>
      </p:sp>
    </p:spTree>
    <p:extLst>
      <p:ext uri="{BB962C8B-B14F-4D97-AF65-F5344CB8AC3E}">
        <p14:creationId xmlns:p14="http://schemas.microsoft.com/office/powerpoint/2010/main" val="4176593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A68EF-DC5B-FC25-EEA2-60FA986C638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A07CFF7-0823-CC88-5D36-4067C1168AFF}"/>
              </a:ext>
            </a:extLst>
          </p:cNvPr>
          <p:cNvGrpSpPr/>
          <p:nvPr/>
        </p:nvGrpSpPr>
        <p:grpSpPr>
          <a:xfrm>
            <a:off x="-422585" y="-369882"/>
            <a:ext cx="13092979" cy="3798882"/>
            <a:chOff x="0" y="0"/>
            <a:chExt cx="5172535" cy="1500793"/>
          </a:xfrm>
        </p:grpSpPr>
        <p:sp>
          <p:nvSpPr>
            <p:cNvPr id="3" name="Freeform 3">
              <a:extLst>
                <a:ext uri="{FF2B5EF4-FFF2-40B4-BE49-F238E27FC236}">
                  <a16:creationId xmlns:a16="http://schemas.microsoft.com/office/drawing/2014/main" id="{A2DFD458-4133-F160-C23E-C59D4488D18C}"/>
                </a:ext>
              </a:extLst>
            </p:cNvPr>
            <p:cNvSpPr/>
            <p:nvPr/>
          </p:nvSpPr>
          <p:spPr>
            <a:xfrm>
              <a:off x="0" y="0"/>
              <a:ext cx="5172535" cy="1500793"/>
            </a:xfrm>
            <a:custGeom>
              <a:avLst/>
              <a:gdLst/>
              <a:ahLst/>
              <a:cxnLst/>
              <a:rect l="l" t="t" r="r" b="b"/>
              <a:pathLst>
                <a:path w="5172535" h="1500793">
                  <a:moveTo>
                    <a:pt x="0" y="0"/>
                  </a:moveTo>
                  <a:lnTo>
                    <a:pt x="5172535" y="0"/>
                  </a:lnTo>
                  <a:lnTo>
                    <a:pt x="5172535" y="1500793"/>
                  </a:lnTo>
                  <a:lnTo>
                    <a:pt x="0" y="1500793"/>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a:extLst>
                <a:ext uri="{FF2B5EF4-FFF2-40B4-BE49-F238E27FC236}">
                  <a16:creationId xmlns:a16="http://schemas.microsoft.com/office/drawing/2014/main" id="{677801AD-26D2-58D6-8D3F-A6E5395BEAB7}"/>
                </a:ext>
              </a:extLst>
            </p:cNvPr>
            <p:cNvSpPr txBox="1"/>
            <p:nvPr/>
          </p:nvSpPr>
          <p:spPr>
            <a:xfrm>
              <a:off x="0" y="-47625"/>
              <a:ext cx="5172535" cy="1548418"/>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r>
                <a:rPr kumimoji="0" lang="en-US" sz="1266" b="0" i="0" u="none" strike="noStrike" kern="1200" cap="none" spc="0" normalizeH="0" baseline="0" noProof="0">
                  <a:ln>
                    <a:noFill/>
                  </a:ln>
                  <a:solidFill>
                    <a:srgbClr val="FFFFFF"/>
                  </a:solidFill>
                  <a:effectLst/>
                  <a:uLnTx/>
                  <a:uFillTx/>
                  <a:latin typeface="Arimo"/>
                  <a:ea typeface="Arimo"/>
                  <a:cs typeface="Arimo"/>
                  <a:sym typeface="Arimo"/>
                </a:rPr>
                <a:t> </a:t>
              </a:r>
            </a:p>
          </p:txBody>
        </p:sp>
      </p:grpSp>
      <p:sp>
        <p:nvSpPr>
          <p:cNvPr id="5" name="Freeform 5">
            <a:extLst>
              <a:ext uri="{FF2B5EF4-FFF2-40B4-BE49-F238E27FC236}">
                <a16:creationId xmlns:a16="http://schemas.microsoft.com/office/drawing/2014/main" id="{8FBD9CB7-3C28-A964-4935-E266BB407AA9}"/>
              </a:ext>
            </a:extLst>
          </p:cNvPr>
          <p:cNvSpPr/>
          <p:nvPr/>
        </p:nvSpPr>
        <p:spPr>
          <a:xfrm>
            <a:off x="-198553" y="-1052904"/>
            <a:ext cx="12989485" cy="8556823"/>
          </a:xfrm>
          <a:custGeom>
            <a:avLst/>
            <a:gdLst/>
            <a:ahLst/>
            <a:cxnLst/>
            <a:rect l="l" t="t" r="r" b="b"/>
            <a:pathLst>
              <a:path w="19484227" h="12835235">
                <a:moveTo>
                  <a:pt x="0" y="0"/>
                </a:moveTo>
                <a:lnTo>
                  <a:pt x="19484227" y="0"/>
                </a:lnTo>
                <a:lnTo>
                  <a:pt x="19484227" y="12835234"/>
                </a:lnTo>
                <a:lnTo>
                  <a:pt x="0" y="12835234"/>
                </a:lnTo>
                <a:lnTo>
                  <a:pt x="0" y="0"/>
                </a:lnTo>
                <a:close/>
              </a:path>
            </a:pathLst>
          </a:custGeom>
          <a:blipFill>
            <a:blip r:embed="rId2" cstate="print">
              <a:alphaModFix amt="20999"/>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a:extLst>
              <a:ext uri="{FF2B5EF4-FFF2-40B4-BE49-F238E27FC236}">
                <a16:creationId xmlns:a16="http://schemas.microsoft.com/office/drawing/2014/main" id="{90CC2661-F894-A351-0B8B-C2677F39CD99}"/>
              </a:ext>
            </a:extLst>
          </p:cNvPr>
          <p:cNvGrpSpPr/>
          <p:nvPr/>
        </p:nvGrpSpPr>
        <p:grpSpPr>
          <a:xfrm>
            <a:off x="791549" y="685800"/>
            <a:ext cx="11095651" cy="5486400"/>
            <a:chOff x="0" y="0"/>
            <a:chExt cx="2095586" cy="2167467"/>
          </a:xfrm>
        </p:grpSpPr>
        <p:sp>
          <p:nvSpPr>
            <p:cNvPr id="7" name="Freeform 7">
              <a:extLst>
                <a:ext uri="{FF2B5EF4-FFF2-40B4-BE49-F238E27FC236}">
                  <a16:creationId xmlns:a16="http://schemas.microsoft.com/office/drawing/2014/main" id="{582D9DE7-10CE-824E-4B5C-F1A9D088D23B}"/>
                </a:ext>
              </a:extLst>
            </p:cNvPr>
            <p:cNvSpPr/>
            <p:nvPr/>
          </p:nvSpPr>
          <p:spPr>
            <a:xfrm>
              <a:off x="0" y="0"/>
              <a:ext cx="2095585" cy="2167467"/>
            </a:xfrm>
            <a:custGeom>
              <a:avLst/>
              <a:gdLst/>
              <a:ahLst/>
              <a:cxnLst/>
              <a:rect l="l" t="t" r="r" b="b"/>
              <a:pathLst>
                <a:path w="2095585" h="2167467">
                  <a:moveTo>
                    <a:pt x="0" y="0"/>
                  </a:moveTo>
                  <a:lnTo>
                    <a:pt x="2095585" y="0"/>
                  </a:lnTo>
                  <a:lnTo>
                    <a:pt x="2095585" y="2167467"/>
                  </a:lnTo>
                  <a:lnTo>
                    <a:pt x="0" y="2167467"/>
                  </a:lnTo>
                  <a:close/>
                </a:path>
              </a:pathLst>
            </a:custGeom>
            <a:solidFill>
              <a:srgbClr val="6299E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a:extLst>
                <a:ext uri="{FF2B5EF4-FFF2-40B4-BE49-F238E27FC236}">
                  <a16:creationId xmlns:a16="http://schemas.microsoft.com/office/drawing/2014/main" id="{EBEC2A24-ACF4-A5DE-F4EA-8CD2B0CA3473}"/>
                </a:ext>
              </a:extLst>
            </p:cNvPr>
            <p:cNvSpPr txBox="1"/>
            <p:nvPr/>
          </p:nvSpPr>
          <p:spPr>
            <a:xfrm>
              <a:off x="0" y="-47625"/>
              <a:ext cx="2095586" cy="2215092"/>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ts val="0"/>
                </a:spcBef>
                <a:spcAft>
                  <a:spcPts val="0"/>
                </a:spcAft>
                <a:buClrTx/>
                <a:buSzTx/>
                <a:buFontTx/>
                <a:buNone/>
                <a:tabLst/>
                <a:defRPr/>
              </a:pPr>
              <a:r>
                <a:rPr kumimoji="0" lang="en-US" sz="1266" b="0" i="0" u="none" strike="noStrike" kern="1200" cap="none" spc="0" normalizeH="0" baseline="0" noProof="0">
                  <a:ln>
                    <a:noFill/>
                  </a:ln>
                  <a:solidFill>
                    <a:srgbClr val="FFFFFF"/>
                  </a:solidFill>
                  <a:effectLst/>
                  <a:uLnTx/>
                  <a:uFillTx/>
                  <a:latin typeface="Arimo"/>
                  <a:ea typeface="Arimo"/>
                  <a:cs typeface="Arimo"/>
                  <a:sym typeface="Arimo"/>
                </a:rPr>
                <a:t> </a:t>
              </a:r>
            </a:p>
          </p:txBody>
        </p:sp>
      </p:grpSp>
      <p:pic>
        <p:nvPicPr>
          <p:cNvPr id="9" name="Picture 2" descr="Majority of UK doctors soon likely to be women | The Independent">
            <a:extLst>
              <a:ext uri="{FF2B5EF4-FFF2-40B4-BE49-F238E27FC236}">
                <a16:creationId xmlns:a16="http://schemas.microsoft.com/office/drawing/2014/main" id="{47C8B6CE-BAF7-246D-8F7A-8892C14254D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37324" b="37324"/>
          <a:stretch>
            <a:fillRect/>
          </a:stretch>
        </p:blipFill>
        <p:spPr bwMode="auto">
          <a:xfrm>
            <a:off x="791549" y="3481447"/>
            <a:ext cx="11095646" cy="269075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897817B-A4C2-82B4-CEE7-F29FB32A6413}"/>
              </a:ext>
            </a:extLst>
          </p:cNvPr>
          <p:cNvSpPr txBox="1"/>
          <p:nvPr/>
        </p:nvSpPr>
        <p:spPr>
          <a:xfrm>
            <a:off x="1435261" y="1708581"/>
            <a:ext cx="9722734" cy="1384995"/>
          </a:xfrm>
          <a:prstGeom prst="rect">
            <a:avLst/>
          </a:prstGeom>
          <a:noFill/>
        </p:spPr>
        <p:txBody>
          <a:bodyPr wrap="square">
            <a:spAutoFit/>
          </a:bodyPr>
          <a:lstStyle/>
          <a:p>
            <a:r>
              <a:rPr lang="en-US" sz="2800" dirty="0">
                <a:solidFill>
                  <a:schemeClr val="bg1"/>
                </a:solidFill>
              </a:rPr>
              <a:t>The Chamber is not just a regulatory body but also an institution that </a:t>
            </a:r>
            <a:r>
              <a:rPr lang="en-US" sz="2800" b="1" dirty="0">
                <a:solidFill>
                  <a:schemeClr val="bg1"/>
                </a:solidFill>
              </a:rPr>
              <a:t>fosters lifelong learning, professional advancement, and quality improvement in healthcare</a:t>
            </a:r>
            <a:r>
              <a:rPr lang="en-US" sz="2800" dirty="0">
                <a:solidFill>
                  <a:schemeClr val="bg1"/>
                </a:solidFill>
              </a:rPr>
              <a:t>.</a:t>
            </a:r>
            <a:endParaRPr lang="en-150" sz="2800" dirty="0">
              <a:solidFill>
                <a:schemeClr val="bg1"/>
              </a:solidFill>
            </a:endParaRPr>
          </a:p>
        </p:txBody>
      </p:sp>
    </p:spTree>
    <p:extLst>
      <p:ext uri="{BB962C8B-B14F-4D97-AF65-F5344CB8AC3E}">
        <p14:creationId xmlns:p14="http://schemas.microsoft.com/office/powerpoint/2010/main" val="1296170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423569" y="4425073"/>
            <a:ext cx="5714899" cy="2695667"/>
          </a:xfrm>
          <a:custGeom>
            <a:avLst/>
            <a:gdLst/>
            <a:ahLst/>
            <a:cxnLst/>
            <a:rect l="l" t="t" r="r" b="b"/>
            <a:pathLst>
              <a:path w="8572348" h="4043501">
                <a:moveTo>
                  <a:pt x="0" y="0"/>
                </a:moveTo>
                <a:lnTo>
                  <a:pt x="8572348" y="0"/>
                </a:lnTo>
                <a:lnTo>
                  <a:pt x="8572348" y="4043501"/>
                </a:lnTo>
                <a:lnTo>
                  <a:pt x="0" y="4043501"/>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pPr defTabSz="609630"/>
            <a:endParaRPr lang="en-GB" sz="1200">
              <a:solidFill>
                <a:prstClr val="black"/>
              </a:solidFill>
              <a:latin typeface="Calibri"/>
            </a:endParaRPr>
          </a:p>
        </p:txBody>
      </p:sp>
      <p:sp>
        <p:nvSpPr>
          <p:cNvPr id="3" name="Freeform 3"/>
          <p:cNvSpPr/>
          <p:nvPr/>
        </p:nvSpPr>
        <p:spPr>
          <a:xfrm>
            <a:off x="9387569" y="685800"/>
            <a:ext cx="2854947" cy="5486400"/>
          </a:xfrm>
          <a:custGeom>
            <a:avLst/>
            <a:gdLst/>
            <a:ahLst/>
            <a:cxnLst/>
            <a:rect l="l" t="t" r="r" b="b"/>
            <a:pathLst>
              <a:path w="4282420" h="8229600">
                <a:moveTo>
                  <a:pt x="0" y="0"/>
                </a:moveTo>
                <a:lnTo>
                  <a:pt x="4282420" y="0"/>
                </a:lnTo>
                <a:lnTo>
                  <a:pt x="4282420" y="8229600"/>
                </a:lnTo>
                <a:lnTo>
                  <a:pt x="0" y="8229600"/>
                </a:lnTo>
                <a:lnTo>
                  <a:pt x="0" y="0"/>
                </a:lnTo>
                <a:close/>
              </a:path>
            </a:pathLst>
          </a:custGeom>
          <a:blipFill>
            <a:blip r:embed="rId4" cstate="print"/>
            <a:stretch>
              <a:fillRect/>
            </a:stretch>
          </a:blipFill>
        </p:spPr>
        <p:txBody>
          <a:bodyPr/>
          <a:lstStyle/>
          <a:p>
            <a:pPr defTabSz="609630"/>
            <a:endParaRPr lang="en-GB" sz="1200">
              <a:solidFill>
                <a:prstClr val="black"/>
              </a:solidFill>
              <a:latin typeface="Calibri"/>
            </a:endParaRPr>
          </a:p>
        </p:txBody>
      </p:sp>
      <p:sp>
        <p:nvSpPr>
          <p:cNvPr id="4" name="Freeform 4"/>
          <p:cNvSpPr/>
          <p:nvPr/>
        </p:nvSpPr>
        <p:spPr>
          <a:xfrm flipH="1">
            <a:off x="0" y="685800"/>
            <a:ext cx="2854947" cy="5486400"/>
          </a:xfrm>
          <a:custGeom>
            <a:avLst/>
            <a:gdLst/>
            <a:ahLst/>
            <a:cxnLst/>
            <a:rect l="l" t="t" r="r" b="b"/>
            <a:pathLst>
              <a:path w="4282420" h="8229600">
                <a:moveTo>
                  <a:pt x="4282420" y="0"/>
                </a:moveTo>
                <a:lnTo>
                  <a:pt x="0" y="0"/>
                </a:lnTo>
                <a:lnTo>
                  <a:pt x="0" y="8229600"/>
                </a:lnTo>
                <a:lnTo>
                  <a:pt x="4282420" y="8229600"/>
                </a:lnTo>
                <a:lnTo>
                  <a:pt x="4282420" y="0"/>
                </a:lnTo>
                <a:close/>
              </a:path>
            </a:pathLst>
          </a:custGeom>
          <a:blipFill>
            <a:blip r:embed="rId4" cstate="print"/>
            <a:stretch>
              <a:fillRect/>
            </a:stretch>
          </a:blipFill>
        </p:spPr>
        <p:txBody>
          <a:bodyPr/>
          <a:lstStyle/>
          <a:p>
            <a:pPr defTabSz="609630"/>
            <a:endParaRPr lang="en-GB" sz="1200">
              <a:solidFill>
                <a:prstClr val="black"/>
              </a:solidFill>
              <a:latin typeface="Calibri"/>
            </a:endParaRPr>
          </a:p>
        </p:txBody>
      </p:sp>
      <p:sp>
        <p:nvSpPr>
          <p:cNvPr id="5" name="TextBox 5"/>
          <p:cNvSpPr txBox="1"/>
          <p:nvPr/>
        </p:nvSpPr>
        <p:spPr>
          <a:xfrm>
            <a:off x="3085833" y="2572043"/>
            <a:ext cx="6020335" cy="2257028"/>
          </a:xfrm>
          <a:prstGeom prst="rect">
            <a:avLst/>
          </a:prstGeom>
        </p:spPr>
        <p:txBody>
          <a:bodyPr lIns="0" tIns="0" rIns="0" bIns="0" rtlCol="0" anchor="t">
            <a:spAutoFit/>
          </a:bodyPr>
          <a:lstStyle/>
          <a:p>
            <a:pPr algn="ctr" defTabSz="609630">
              <a:lnSpc>
                <a:spcPts val="8790"/>
              </a:lnSpc>
            </a:pPr>
            <a:r>
              <a:rPr lang="en-US" sz="8292" spc="829">
                <a:solidFill>
                  <a:srgbClr val="FFFFFF"/>
                </a:solidFill>
                <a:latin typeface="League Spartan"/>
                <a:ea typeface="League Spartan"/>
                <a:cs typeface="League Spartan"/>
                <a:sym typeface="League Spartan"/>
              </a:rPr>
              <a:t>THANK YOU</a:t>
            </a:r>
          </a:p>
        </p:txBody>
      </p:sp>
      <p:sp>
        <p:nvSpPr>
          <p:cNvPr id="6" name="Freeform 6"/>
          <p:cNvSpPr/>
          <p:nvPr/>
        </p:nvSpPr>
        <p:spPr>
          <a:xfrm>
            <a:off x="0" y="4425073"/>
            <a:ext cx="5714899" cy="2695667"/>
          </a:xfrm>
          <a:custGeom>
            <a:avLst/>
            <a:gdLst/>
            <a:ahLst/>
            <a:cxnLst/>
            <a:rect l="l" t="t" r="r" b="b"/>
            <a:pathLst>
              <a:path w="8572348" h="4043501">
                <a:moveTo>
                  <a:pt x="0" y="0"/>
                </a:moveTo>
                <a:lnTo>
                  <a:pt x="8572348" y="0"/>
                </a:lnTo>
                <a:lnTo>
                  <a:pt x="8572348" y="4043501"/>
                </a:lnTo>
                <a:lnTo>
                  <a:pt x="0" y="4043501"/>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pPr defTabSz="609630"/>
            <a:endParaRPr lang="en-GB" sz="1200">
              <a:solidFill>
                <a:prstClr val="black"/>
              </a:solidFill>
              <a:latin typeface="Calibri"/>
            </a:endParaRPr>
          </a:p>
        </p:txBody>
      </p:sp>
      <p:sp>
        <p:nvSpPr>
          <p:cNvPr id="7" name="Freeform 7"/>
          <p:cNvSpPr/>
          <p:nvPr/>
        </p:nvSpPr>
        <p:spPr>
          <a:xfrm>
            <a:off x="8847137" y="4425073"/>
            <a:ext cx="5714899" cy="2695667"/>
          </a:xfrm>
          <a:custGeom>
            <a:avLst/>
            <a:gdLst/>
            <a:ahLst/>
            <a:cxnLst/>
            <a:rect l="l" t="t" r="r" b="b"/>
            <a:pathLst>
              <a:path w="8572348" h="4043501">
                <a:moveTo>
                  <a:pt x="0" y="0"/>
                </a:moveTo>
                <a:lnTo>
                  <a:pt x="8572348" y="0"/>
                </a:lnTo>
                <a:lnTo>
                  <a:pt x="8572348" y="4043501"/>
                </a:lnTo>
                <a:lnTo>
                  <a:pt x="0" y="4043501"/>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pPr defTabSz="609630"/>
            <a:endParaRPr lang="en-GB" sz="1200">
              <a:solidFill>
                <a:prstClr val="black"/>
              </a:solidFill>
              <a:latin typeface="Calibri"/>
            </a:endParaRPr>
          </a:p>
        </p:txBody>
      </p:sp>
    </p:spTree>
  </p:cSld>
  <p:clrMapOvr>
    <a:masterClrMapping/>
  </p:clrMapOvr>
</p:sld>
</file>

<file path=ppt/theme/theme1.xml><?xml version="1.0" encoding="utf-8"?>
<a:theme xmlns:a="http://schemas.openxmlformats.org/drawingml/2006/main" name="1_Custom">
  <a:themeElements>
    <a:clrScheme name="Tech presentation">
      <a:dk1>
        <a:srgbClr val="000000"/>
      </a:dk1>
      <a:lt1>
        <a:srgbClr val="FFFFFF"/>
      </a:lt1>
      <a:dk2>
        <a:srgbClr val="435369"/>
      </a:dk2>
      <a:lt2>
        <a:srgbClr val="E8E8E8"/>
      </a:lt2>
      <a:accent1>
        <a:srgbClr val="A53F51"/>
      </a:accent1>
      <a:accent2>
        <a:srgbClr val="E89756"/>
      </a:accent2>
      <a:accent3>
        <a:srgbClr val="2F3342"/>
      </a:accent3>
      <a:accent4>
        <a:srgbClr val="2B2052"/>
      </a:accent4>
      <a:accent5>
        <a:srgbClr val="00023A"/>
      </a:accent5>
      <a:accent6>
        <a:srgbClr val="7E7E7E"/>
      </a:accent6>
      <a:hlink>
        <a:srgbClr val="467886"/>
      </a:hlink>
      <a:folHlink>
        <a:srgbClr val="96607D"/>
      </a:folHlink>
    </a:clrScheme>
    <a:fontScheme name="Custom 99">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M55661986_wac_CP_V19" id="{030227AD-26D8-46F7-B412-6532AF4DDFEA}" vid="{787E6F9C-FC70-455D-8D81-5DEDA8A08F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0F048343-1EA9-44C3-883E-652FAAF0713E}">
  <ds:schemaRefs>
    <ds:schemaRef ds:uri="http://schemas.microsoft.com/sharepoint/v3/contenttype/forms"/>
  </ds:schemaRefs>
</ds:datastoreItem>
</file>

<file path=customXml/itemProps2.xml><?xml version="1.0" encoding="utf-8"?>
<ds:datastoreItem xmlns:ds="http://schemas.openxmlformats.org/officeDocument/2006/customXml" ds:itemID="{5F2A2379-DD35-4769-BFD6-4857D72F80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5C2645A-E767-4D7E-984D-234E531E4556}">
  <ds:schemaRefs>
    <ds:schemaRef ds:uri="http://schemas.openxmlformats.org/package/2006/metadata/core-properties"/>
    <ds:schemaRef ds:uri="16c05727-aa75-4e4a-9b5f-8a80a1165891"/>
    <ds:schemaRef ds:uri="http://schemas.microsoft.com/office/infopath/2007/PartnerControls"/>
    <ds:schemaRef ds:uri="http://purl.org/dc/terms/"/>
    <ds:schemaRef ds:uri="http://schemas.microsoft.com/office/2006/documentManagement/types"/>
    <ds:schemaRef ds:uri="230e9df3-be65-4c73-a93b-d1236ebd677e"/>
    <ds:schemaRef ds:uri="71af3243-3dd4-4a8d-8c0d-dd76da1f02a5"/>
    <ds:schemaRef ds:uri="http://schemas.microsoft.com/sharepoint/v3"/>
    <ds:schemaRef ds:uri="http://purl.org/dc/elements/1.1/"/>
    <ds:schemaRef ds:uri="http://schemas.microsoft.com/office/2006/metadata/properties"/>
    <ds:schemaRef ds:uri="http://www.w3.org/XML/1998/namespace"/>
    <ds:schemaRef ds:uri="http://purl.org/dc/dcmityp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{50C5DD77-8741-4E8F-A0D7-57BB68BCD715}TFb73f27a7-0404-48d9-96f8-0ca8d35477ec68e4afe9_win32-7b62b493978d</Template>
  <TotalTime>878</TotalTime>
  <Words>487</Words>
  <Application>Microsoft Office PowerPoint</Application>
  <PresentationFormat>Widescreen</PresentationFormat>
  <Paragraphs>41</Paragraphs>
  <Slides>10</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Aptos</vt:lpstr>
      <vt:lpstr>Arial</vt:lpstr>
      <vt:lpstr>Arimo</vt:lpstr>
      <vt:lpstr>Calibri</vt:lpstr>
      <vt:lpstr>Calibri Light</vt:lpstr>
      <vt:lpstr>League Spartan</vt:lpstr>
      <vt:lpstr>Wingdings</vt:lpstr>
      <vt:lpstr>1_Custom</vt:lpstr>
      <vt:lpstr>Office Theme</vt:lpstr>
      <vt:lpstr>Doctor’s chamber of republic of north Macedonia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Doctor’s chamber of republic of north Macedonia</dc:title>
  <dc:creator>VOX MEDICI</dc:creator>
  <cp:lastModifiedBy>Maja Manoleva</cp:lastModifiedBy>
  <cp:revision>22</cp:revision>
  <dcterms:created xsi:type="dcterms:W3CDTF">2025-09-02T09:55:15Z</dcterms:created>
  <dcterms:modified xsi:type="dcterms:W3CDTF">2025-09-05T10:28:22Z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