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3" r:id="rId2"/>
    <p:sldMasterId id="2147483678" r:id="rId3"/>
    <p:sldMasterId id="2147483690" r:id="rId4"/>
  </p:sldMasterIdLst>
  <p:notesMasterIdLst>
    <p:notesMasterId r:id="rId19"/>
  </p:notesMasterIdLst>
  <p:sldIdLst>
    <p:sldId id="266" r:id="rId5"/>
    <p:sldId id="257" r:id="rId6"/>
    <p:sldId id="269" r:id="rId7"/>
    <p:sldId id="307" r:id="rId8"/>
    <p:sldId id="308" r:id="rId9"/>
    <p:sldId id="309" r:id="rId10"/>
    <p:sldId id="310" r:id="rId11"/>
    <p:sldId id="311" r:id="rId12"/>
    <p:sldId id="312" r:id="rId13"/>
    <p:sldId id="313" r:id="rId14"/>
    <p:sldId id="315" r:id="rId15"/>
    <p:sldId id="316" r:id="rId16"/>
    <p:sldId id="297" r:id="rId17"/>
    <p:sldId id="265" r:id="rId18"/>
  </p:sldIdLst>
  <p:sldSz cx="12192000" cy="6858000"/>
  <p:notesSz cx="6858000" cy="9144000"/>
  <p:defaultTextStyle>
    <a:defPPr>
      <a:defRPr lang="mk-M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mk-M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8F6CD1-A2CD-411A-A969-EEAD7905C37E}" type="datetimeFigureOut">
              <a:rPr lang="mk-MK" smtClean="0"/>
              <a:t>04.09.2025</a:t>
            </a:fld>
            <a:endParaRPr lang="mk-M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mk-M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mk-M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mk-M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63F27E-498B-49BA-BE89-7DD2AD7E5529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10107629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3359F2-43EF-4812-9DC0-98C0B1A4068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835233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81131E-EFCB-BD82-4D3A-BDC369F52A9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mk-MK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5FE611-8A3E-ED16-4CBC-B5799D7A40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mk-M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0F3E0B-1D21-C537-2B28-01716A4957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90293-981A-42CF-A4E0-C624782350DE}" type="datetimeFigureOut">
              <a:rPr lang="mk-MK" smtClean="0"/>
              <a:t>04.09.2025</a:t>
            </a:fld>
            <a:endParaRPr lang="mk-M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AB3C4D-68AF-71D1-B656-1FAF11703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70B60D-205C-FA35-8943-561091B80A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47C87-6BEE-4D4B-91FE-CBDEA8573460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3606429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1B37BD-7CFC-FC13-93A1-993EDAA9C9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mk-M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3D0ABC-DA2E-D767-86F1-2C227DD60A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mk-M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94F0C2-BDFF-B298-222B-E89648DF8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90293-981A-42CF-A4E0-C624782350DE}" type="datetimeFigureOut">
              <a:rPr lang="mk-MK" smtClean="0"/>
              <a:t>04.09.2025</a:t>
            </a:fld>
            <a:endParaRPr lang="mk-M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C69452-9B05-258A-067C-0C1CD4FBA3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3BE2B8-8564-E48D-62DF-4CF34B59BC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47C87-6BEE-4D4B-91FE-CBDEA8573460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3677671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9E8F2A-DC62-F753-D3BC-B3049B649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mk-M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284F028-2973-3450-984A-6292DD90E9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B7457B-C54A-4751-1685-67A9D3F23F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90293-981A-42CF-A4E0-C624782350DE}" type="datetimeFigureOut">
              <a:rPr lang="mk-MK" smtClean="0"/>
              <a:t>04.09.2025</a:t>
            </a:fld>
            <a:endParaRPr lang="mk-M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ECD2A9-597D-42BC-86D7-31851406A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9992085-4B44-7F6F-3CB8-CDF3D35D5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47C87-6BEE-4D4B-91FE-CBDEA8573460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3133477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36BBA8-EA7C-B655-D8AD-F5E946ED5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mk-M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72B8D4-591C-4943-1178-18777E553F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mk-MK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514E47D-C130-4CF4-5BD5-7120BADD25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mk-MK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B0D74A0-0B78-83F0-C8FF-AE17DA1D6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90293-981A-42CF-A4E0-C624782350DE}" type="datetimeFigureOut">
              <a:rPr lang="mk-MK" smtClean="0"/>
              <a:t>04.09.2025</a:t>
            </a:fld>
            <a:endParaRPr lang="mk-M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ED09E87-5E9C-357C-B75D-FEEA3FE8D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2DF09E-F95F-835C-95FB-7FA55294DF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47C87-6BEE-4D4B-91FE-CBDEA8573460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2522068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18999-3C98-ADD8-360B-EA62D43C26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mk-M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AC4F43-5EB6-606E-3C8B-E8F7FC9DAC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49A6A99-8929-D207-E614-0840D512326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mk-MK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1C96779-3109-5D43-9E03-7E57A9EA9C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CA32D8B-1ACA-0644-2D85-49AAD2CCFC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mk-MK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7E76805-16FE-1CBD-52F5-1DAB4F9737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90293-981A-42CF-A4E0-C624782350DE}" type="datetimeFigureOut">
              <a:rPr lang="mk-MK" smtClean="0"/>
              <a:t>04.09.2025</a:t>
            </a:fld>
            <a:endParaRPr lang="mk-MK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37DBD3E-44FF-24CF-8BA9-C2CA5983D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92FFA1C-3140-48F8-3698-39B602BC8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47C87-6BEE-4D4B-91FE-CBDEA8573460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37361788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DCB437-FD8D-999B-47F4-F01F5DD5A1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mk-MK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F0CB7D-88E5-5256-6C25-87F8CF0C2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90293-981A-42CF-A4E0-C624782350DE}" type="datetimeFigureOut">
              <a:rPr lang="mk-MK" smtClean="0"/>
              <a:t>04.09.2025</a:t>
            </a:fld>
            <a:endParaRPr lang="mk-MK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AA90FF-83EA-671C-53A1-231692D61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F4DAF5-A881-C174-B8E2-8BACC169DC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47C87-6BEE-4D4B-91FE-CBDEA8573460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12564437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F0A3D7-458C-43BB-9ADE-947448D9F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90293-981A-42CF-A4E0-C624782350DE}" type="datetimeFigureOut">
              <a:rPr lang="mk-MK" smtClean="0"/>
              <a:t>04.09.2025</a:t>
            </a:fld>
            <a:endParaRPr lang="mk-MK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E268CF-2012-AF25-362A-40883F3BF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657C0A-DD67-995B-A7CF-5F446C3210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47C87-6BEE-4D4B-91FE-CBDEA8573460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2382580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E1B23-D365-C47B-1983-1FF3D5D64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mk-MK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9B9800-8AE0-A16E-4026-1A362B6141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mk-M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29D842-7670-F251-6732-88DE17CB43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FD389CF-2625-0344-367D-AA1D5CCC8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90293-981A-42CF-A4E0-C624782350DE}" type="datetimeFigureOut">
              <a:rPr lang="mk-MK" smtClean="0"/>
              <a:t>04.09.2025</a:t>
            </a:fld>
            <a:endParaRPr lang="mk-M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AF0428-10A2-7D34-595B-11DA711472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920E9F-2105-58D7-4AAF-BC85159AB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47C87-6BEE-4D4B-91FE-CBDEA8573460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10712371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DE446-695F-A060-51F2-C64CCEBE4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mk-MK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5404CF3-9231-66B4-38C1-B5B39C42591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mk-MK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0B95B6-F2BB-FBA6-818F-084F3F5479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7378B5-742F-8DBE-17A7-15EF1F1A9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90293-981A-42CF-A4E0-C624782350DE}" type="datetimeFigureOut">
              <a:rPr lang="mk-MK" smtClean="0"/>
              <a:t>04.09.2025</a:t>
            </a:fld>
            <a:endParaRPr lang="mk-MK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2DABEB-4F72-EB67-8E7C-0A7DE95F26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91B406-5D3C-4A58-EDB7-9E4D6BC75C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47C87-6BEE-4D4B-91FE-CBDEA8573460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2051269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2425DD-82D9-00CC-B787-0D70AA106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mk-M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523BE1C-A679-9871-5E6D-2ECC5AD957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mk-M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59E426-7F78-0C47-E980-9103BA1B8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90293-981A-42CF-A4E0-C624782350DE}" type="datetimeFigureOut">
              <a:rPr lang="mk-MK" smtClean="0"/>
              <a:t>04.09.2025</a:t>
            </a:fld>
            <a:endParaRPr lang="mk-M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C64885-A103-8410-F015-486D627F6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95F635-A9BC-B6E6-269F-22395B1488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47C87-6BEE-4D4B-91FE-CBDEA8573460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28377289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1797D08-E27F-B3BB-8839-61F6069E6A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mk-MK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53C471-B53C-C525-ED83-E6C5C2D3AE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mk-M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F988BE-C99E-3C3E-05F7-CBA13A304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090293-981A-42CF-A4E0-C624782350DE}" type="datetimeFigureOut">
              <a:rPr lang="mk-MK" smtClean="0"/>
              <a:t>04.09.2025</a:t>
            </a:fld>
            <a:endParaRPr lang="mk-M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C3D8B-7DA7-28C8-8839-DFD966091B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mk-M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7B38B5-7219-859A-0B19-5F1CA6587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A47C87-6BEE-4D4B-91FE-CBDEA8573460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22741445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subtitle + pic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72C41-A024-2F33-1F04-21E003FA72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36882" y="629920"/>
            <a:ext cx="3606800" cy="2809240"/>
          </a:xfrm>
        </p:spPr>
        <p:txBody>
          <a:bodyPr anchor="b">
            <a:noAutofit/>
          </a:bodyPr>
          <a:lstStyle>
            <a:lvl1pPr algn="l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3BC2DF-9C2A-052C-AD2C-0A8ABAA5037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6881" y="3698240"/>
            <a:ext cx="3606800" cy="2271076"/>
          </a:xfrm>
        </p:spPr>
        <p:txBody>
          <a:bodyPr anchor="t">
            <a:no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070940-5919-2C95-2278-32E50BF14D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57D599-49CF-19FE-6D86-C5EDB765F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931DF1-1C8D-86B9-BFDD-098FFC00FD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02608" y="6423914"/>
            <a:ext cx="1052510" cy="365125"/>
          </a:xfrm>
        </p:spPr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54FD2A1-D363-7C44-2A72-54E8B397D31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236720" y="650240"/>
            <a:ext cx="7518398" cy="5713918"/>
          </a:xfrm>
          <a:custGeom>
            <a:avLst/>
            <a:gdLst>
              <a:gd name="connsiteX0" fmla="*/ 3806436 w 7518398"/>
              <a:gd name="connsiteY0" fmla="*/ 4479475 h 5713918"/>
              <a:gd name="connsiteX1" fmla="*/ 7518398 w 7518398"/>
              <a:gd name="connsiteY1" fmla="*/ 4479475 h 5713918"/>
              <a:gd name="connsiteX2" fmla="*/ 7518398 w 7518398"/>
              <a:gd name="connsiteY2" fmla="*/ 5713918 h 5713918"/>
              <a:gd name="connsiteX3" fmla="*/ 3806436 w 7518398"/>
              <a:gd name="connsiteY3" fmla="*/ 5713918 h 5713918"/>
              <a:gd name="connsiteX4" fmla="*/ 0 w 7518398"/>
              <a:gd name="connsiteY4" fmla="*/ 4479475 h 5713918"/>
              <a:gd name="connsiteX5" fmla="*/ 3702527 w 7518398"/>
              <a:gd name="connsiteY5" fmla="*/ 4479475 h 5713918"/>
              <a:gd name="connsiteX6" fmla="*/ 3702527 w 7518398"/>
              <a:gd name="connsiteY6" fmla="*/ 5713918 h 5713918"/>
              <a:gd name="connsiteX7" fmla="*/ 0 w 7518398"/>
              <a:gd name="connsiteY7" fmla="*/ 5713918 h 5713918"/>
              <a:gd name="connsiteX8" fmla="*/ 3806436 w 7518398"/>
              <a:gd name="connsiteY8" fmla="*/ 0 h 5713918"/>
              <a:gd name="connsiteX9" fmla="*/ 7518398 w 7518398"/>
              <a:gd name="connsiteY9" fmla="*/ 0 h 5713918"/>
              <a:gd name="connsiteX10" fmla="*/ 7518398 w 7518398"/>
              <a:gd name="connsiteY10" fmla="*/ 4379183 h 5713918"/>
              <a:gd name="connsiteX11" fmla="*/ 3806436 w 7518398"/>
              <a:gd name="connsiteY11" fmla="*/ 4379183 h 5713918"/>
              <a:gd name="connsiteX12" fmla="*/ 0 w 7518398"/>
              <a:gd name="connsiteY12" fmla="*/ 0 h 5713918"/>
              <a:gd name="connsiteX13" fmla="*/ 3702527 w 7518398"/>
              <a:gd name="connsiteY13" fmla="*/ 0 h 5713918"/>
              <a:gd name="connsiteX14" fmla="*/ 3702527 w 7518398"/>
              <a:gd name="connsiteY14" fmla="*/ 4379183 h 5713918"/>
              <a:gd name="connsiteX15" fmla="*/ 0 w 7518398"/>
              <a:gd name="connsiteY15" fmla="*/ 4379183 h 57139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7518398" h="5713918">
                <a:moveTo>
                  <a:pt x="3806436" y="4479475"/>
                </a:moveTo>
                <a:lnTo>
                  <a:pt x="7518398" y="4479475"/>
                </a:lnTo>
                <a:lnTo>
                  <a:pt x="7518398" y="5713918"/>
                </a:lnTo>
                <a:lnTo>
                  <a:pt x="3806436" y="5713918"/>
                </a:lnTo>
                <a:close/>
                <a:moveTo>
                  <a:pt x="0" y="4479475"/>
                </a:moveTo>
                <a:lnTo>
                  <a:pt x="3702527" y="4479475"/>
                </a:lnTo>
                <a:lnTo>
                  <a:pt x="3702527" y="5713918"/>
                </a:lnTo>
                <a:lnTo>
                  <a:pt x="0" y="5713918"/>
                </a:lnTo>
                <a:close/>
                <a:moveTo>
                  <a:pt x="3806436" y="0"/>
                </a:moveTo>
                <a:lnTo>
                  <a:pt x="7518398" y="0"/>
                </a:lnTo>
                <a:lnTo>
                  <a:pt x="7518398" y="4379183"/>
                </a:lnTo>
                <a:lnTo>
                  <a:pt x="3806436" y="4379183"/>
                </a:lnTo>
                <a:close/>
                <a:moveTo>
                  <a:pt x="0" y="0"/>
                </a:moveTo>
                <a:lnTo>
                  <a:pt x="3702527" y="0"/>
                </a:lnTo>
                <a:lnTo>
                  <a:pt x="3702527" y="4379183"/>
                </a:lnTo>
                <a:lnTo>
                  <a:pt x="0" y="4379183"/>
                </a:lnTo>
                <a:close/>
              </a:path>
            </a:pathLst>
          </a:custGeom>
          <a:solidFill>
            <a:schemeClr val="accent2"/>
          </a:solidFill>
        </p:spPr>
        <p:txBody>
          <a:bodyPr wrap="square" anchor="t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88842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7A7F58C7-D277-8F14-F024-4B41D20D054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E8C189B-2E00-67DA-E342-3440F5EBB4C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2286000"/>
            <a:ext cx="9144000" cy="2286000"/>
          </a:xfrm>
        </p:spPr>
        <p:txBody>
          <a:bodyPr anchor="ctr" anchorCtr="0">
            <a:no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</p:spTree>
    <p:extLst>
      <p:ext uri="{BB962C8B-B14F-4D97-AF65-F5344CB8AC3E}">
        <p14:creationId xmlns:p14="http://schemas.microsoft.com/office/powerpoint/2010/main" val="18111451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62816" y="457200"/>
            <a:ext cx="4837176" cy="1993392"/>
          </a:xfrm>
        </p:spPr>
        <p:txBody>
          <a:bodyPr anchor="b">
            <a:noAutofit/>
          </a:bodyPr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6B8CBAD6-FC79-B2BB-0B67-26429A6D4C8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-28882" y="0"/>
            <a:ext cx="6115050" cy="6858000"/>
          </a:xfrm>
          <a:prstGeom prst="parallelogram">
            <a:avLst/>
          </a:prstGeom>
          <a:ln>
            <a:noFill/>
          </a:ln>
        </p:spPr>
        <p:txBody>
          <a:bodyPr tIns="0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2710C-A212-1B12-06CD-FA2A14F89D6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562818" y="2752344"/>
            <a:ext cx="4837174" cy="3136392"/>
          </a:xfrm>
        </p:spPr>
        <p:txBody>
          <a:bodyPr anchor="t" anchorCtr="0">
            <a:normAutofit/>
          </a:bodyPr>
          <a:lstStyle>
            <a:lvl1pPr marL="0" indent="0">
              <a:lnSpc>
                <a:spcPct val="150000"/>
              </a:lnSpc>
              <a:spcBef>
                <a:spcPts val="1000"/>
              </a:spcBef>
              <a:buNone/>
              <a:defRPr sz="1800" cap="all" spc="300" baseline="0"/>
            </a:lvl1pPr>
            <a:lvl2pPr marL="457223" indent="0">
              <a:lnSpc>
                <a:spcPct val="150000"/>
              </a:lnSpc>
              <a:spcBef>
                <a:spcPts val="1000"/>
              </a:spcBef>
              <a:buNone/>
              <a:defRPr sz="1800" cap="all" spc="300" baseline="0"/>
            </a:lvl2pPr>
            <a:lvl3pPr marL="914446" indent="0">
              <a:lnSpc>
                <a:spcPct val="150000"/>
              </a:lnSpc>
              <a:spcBef>
                <a:spcPts val="1000"/>
              </a:spcBef>
              <a:buNone/>
              <a:defRPr sz="1800" cap="all" spc="300" baseline="0"/>
            </a:lvl3pPr>
            <a:lvl4pPr marL="1371669" indent="0">
              <a:lnSpc>
                <a:spcPct val="150000"/>
              </a:lnSpc>
              <a:spcBef>
                <a:spcPts val="1000"/>
              </a:spcBef>
              <a:buNone/>
              <a:defRPr sz="1800" cap="all" spc="300" baseline="0"/>
            </a:lvl4pPr>
            <a:lvl5pPr marL="1828891" indent="0">
              <a:lnSpc>
                <a:spcPct val="150000"/>
              </a:lnSpc>
              <a:spcBef>
                <a:spcPts val="1000"/>
              </a:spcBef>
              <a:buNone/>
              <a:defRPr sz="1800" cap="all" spc="300" baseline="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34796A3-781D-5244-DAB8-2D6EE0AC3B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562817" y="6303964"/>
            <a:ext cx="3014980" cy="554037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2">
                  <a:lumMod val="97000"/>
                  <a:lumOff val="3000"/>
                </a:schemeClr>
              </a:gs>
              <a:gs pos="50000">
                <a:schemeClr val="accent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6967490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 +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72C41-A024-2F33-1F04-21E003FA72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7600" y="762000"/>
            <a:ext cx="5066250" cy="2900680"/>
          </a:xfrm>
        </p:spPr>
        <p:txBody>
          <a:bodyPr anchor="b">
            <a:noAutofit/>
          </a:bodyPr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82836803-D9E6-3DF1-3B90-1E7E677CC7B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 flipH="1">
            <a:off x="6086167" y="-22225"/>
            <a:ext cx="6080760" cy="6902450"/>
          </a:xfrm>
          <a:prstGeom prst="parallelogram">
            <a:avLst/>
          </a:prstGeom>
          <a:ln>
            <a:noFill/>
          </a:ln>
        </p:spPr>
        <p:txBody>
          <a:bodyPr lIns="0" tIns="0">
            <a:normAutofit/>
          </a:bodyPr>
          <a:lstStyle>
            <a:lvl1pPr marL="0" indent="0" algn="l">
              <a:buNone/>
              <a:defRPr sz="2000"/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3BC2DF-9C2A-052C-AD2C-0A8ABAA5037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117600" y="4145280"/>
            <a:ext cx="5066250" cy="690880"/>
          </a:xfrm>
          <a:gradFill flip="none" rotWithShape="1">
            <a:gsLst>
              <a:gs pos="0">
                <a:schemeClr val="accent5"/>
              </a:gs>
              <a:gs pos="100000">
                <a:schemeClr val="accent2">
                  <a:lumMod val="97000"/>
                  <a:lumOff val="3000"/>
                </a:schemeClr>
              </a:gs>
              <a:gs pos="50000">
                <a:schemeClr val="accent1"/>
              </a:gs>
            </a:gsLst>
            <a:lin ang="10200000" scaled="0"/>
            <a:tileRect/>
          </a:gradFill>
        </p:spPr>
        <p:txBody>
          <a:bodyPr anchor="ctr">
            <a:normAutofit/>
          </a:bodyPr>
          <a:lstStyle>
            <a:lvl1pPr marL="0" indent="0" algn="ctr">
              <a:buNone/>
              <a:defRPr sz="2400" cap="all" baseline="0">
                <a:solidFill>
                  <a:schemeClr val="bg1"/>
                </a:solidFill>
                <a:latin typeface="+mj-lt"/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pPr lvl="0"/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41715731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42426" y="466344"/>
            <a:ext cx="6241651" cy="1710354"/>
          </a:xfrm>
        </p:spPr>
        <p:txBody>
          <a:bodyPr bIns="0" anchor="ctr" anchorCtr="0">
            <a:noAutofit/>
          </a:bodyPr>
          <a:lstStyle>
            <a:lvl1pPr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511A5385-FB23-93A8-2B8F-9887244244D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287838" cy="6858000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72710C-A212-1B12-06CD-FA2A14F89D6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242426" y="2286000"/>
            <a:ext cx="6241650" cy="3474720"/>
          </a:xfrm>
        </p:spPr>
        <p:txBody>
          <a:bodyPr>
            <a:normAutofit/>
          </a:bodyPr>
          <a:lstStyle>
            <a:lvl1pPr marL="228611" indent="-228611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/>
            </a:lvl1pPr>
            <a:lvl2pPr marL="228611" indent="-228611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/>
            </a:lvl2pPr>
            <a:lvl3pPr marL="228611" indent="-228611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/>
            </a:lvl3pPr>
            <a:lvl4pPr marL="228611" indent="-228611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/>
            </a:lvl4pPr>
            <a:lvl5pPr marL="228611" indent="-228611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0E25A87-9155-9E07-878F-CEC0B137C2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5291586" y="6303964"/>
            <a:ext cx="4287186" cy="554037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2">
                  <a:lumMod val="97000"/>
                  <a:lumOff val="3000"/>
                </a:schemeClr>
              </a:gs>
              <a:gs pos="50000">
                <a:schemeClr val="accent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1081515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72C41-A024-2F33-1F04-21E003FA729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143000"/>
            <a:ext cx="9144000" cy="2286000"/>
          </a:xfrm>
        </p:spPr>
        <p:txBody>
          <a:bodyPr anchor="b">
            <a:noAutofit/>
          </a:bodyPr>
          <a:lstStyle>
            <a:lvl1pPr algn="ctr">
              <a:defRPr sz="48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73BC2DF-9C2A-052C-AD2C-0A8ABAA5037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835199"/>
            <a:ext cx="9144000" cy="683219"/>
          </a:xfrm>
          <a:gradFill>
            <a:gsLst>
              <a:gs pos="0">
                <a:schemeClr val="accent5"/>
              </a:gs>
              <a:gs pos="100000">
                <a:schemeClr val="accent2">
                  <a:lumMod val="97000"/>
                  <a:lumOff val="3000"/>
                </a:schemeClr>
              </a:gs>
              <a:gs pos="50000">
                <a:schemeClr val="accent1"/>
              </a:gs>
            </a:gsLst>
            <a:path path="circle">
              <a:fillToRect l="100000" t="100000"/>
            </a:path>
          </a:gradFill>
        </p:spPr>
        <p:txBody>
          <a:bodyPr anchor="ctr">
            <a:normAutofit/>
          </a:bodyPr>
          <a:lstStyle>
            <a:lvl1pPr marL="0" indent="0" algn="ctr">
              <a:buNone/>
              <a:defRPr sz="2400" cap="all" spc="300" baseline="0">
                <a:solidFill>
                  <a:schemeClr val="bg1"/>
                </a:solidFill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pPr lvl="0"/>
            <a:r>
              <a:rPr lang="en-US" dirty="0"/>
              <a:t>Click to add subtitle</a:t>
            </a:r>
          </a:p>
        </p:txBody>
      </p:sp>
    </p:spTree>
    <p:extLst>
      <p:ext uri="{BB962C8B-B14F-4D97-AF65-F5344CB8AC3E}">
        <p14:creationId xmlns:p14="http://schemas.microsoft.com/office/powerpoint/2010/main" val="16040142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29577E27-B60E-C6DD-BAAF-5CCC3D59E5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303964"/>
            <a:ext cx="12192000" cy="554037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2">
                  <a:lumMod val="97000"/>
                  <a:lumOff val="3000"/>
                </a:schemeClr>
              </a:gs>
              <a:gs pos="50000">
                <a:schemeClr val="accent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8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760"/>
            <a:ext cx="10515600" cy="1325880"/>
          </a:xfrm>
        </p:spPr>
        <p:txBody>
          <a:bodyPr anchor="ctr" anchorCtr="0">
            <a:noAutofit/>
          </a:bodyPr>
          <a:lstStyle>
            <a:lvl1pPr algn="ctr"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Content Placeholder 10">
            <a:extLst>
              <a:ext uri="{FF2B5EF4-FFF2-40B4-BE49-F238E27FC236}">
                <a16:creationId xmlns:a16="http://schemas.microsoft.com/office/drawing/2014/main" id="{964CA031-27E0-D0AA-1451-A904CCF234F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2024782"/>
            <a:ext cx="5212079" cy="4137189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1800">
                <a:latin typeface="+mn-lt"/>
              </a:defRPr>
            </a:lvl1pPr>
            <a:lvl2pPr marL="0" indent="-228611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>
                <a:latin typeface="+mn-lt"/>
              </a:defRPr>
            </a:lvl2pPr>
            <a:lvl3pPr marL="457223" indent="-228611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>
                <a:latin typeface="+mn-lt"/>
              </a:defRPr>
            </a:lvl3pPr>
            <a:lvl4pPr marL="685834" indent="-228611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>
                <a:latin typeface="+mn-lt"/>
              </a:defRPr>
            </a:lvl4pPr>
            <a:lvl5pPr marL="914446" indent="-228611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0">
            <a:extLst>
              <a:ext uri="{FF2B5EF4-FFF2-40B4-BE49-F238E27FC236}">
                <a16:creationId xmlns:a16="http://schemas.microsoft.com/office/drawing/2014/main" id="{81FE0D7D-86B7-CCD2-A7A1-70E95846B54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459796" y="2024781"/>
            <a:ext cx="4894006" cy="4137189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1800">
                <a:latin typeface="+mn-lt"/>
              </a:defRPr>
            </a:lvl1pPr>
            <a:lvl2pPr marL="0" indent="-228611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>
                <a:latin typeface="+mn-lt"/>
              </a:defRPr>
            </a:lvl2pPr>
            <a:lvl3pPr marL="457223" indent="-228611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>
                <a:latin typeface="+mn-lt"/>
              </a:defRPr>
            </a:lvl3pPr>
            <a:lvl4pPr marL="685834" indent="-228611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>
                <a:latin typeface="+mn-lt"/>
              </a:defRPr>
            </a:lvl4pPr>
            <a:lvl5pPr marL="914446" indent="-228611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52270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760"/>
            <a:ext cx="10515600" cy="1325880"/>
          </a:xfrm>
        </p:spPr>
        <p:txBody>
          <a:bodyPr anchor="ctr" anchorCtr="0">
            <a:noAutofit/>
          </a:bodyPr>
          <a:lstStyle>
            <a:lvl1pPr algn="ctr"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2D2DE411-9D7C-15AE-0B59-F26B2BF8C52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38200" y="2024782"/>
            <a:ext cx="2878394" cy="4137189"/>
          </a:xfrm>
        </p:spPr>
        <p:txBody>
          <a:bodyPr>
            <a:normAutofit/>
          </a:bodyPr>
          <a:lstStyle>
            <a:lvl1pPr marL="342917" indent="-342917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+mj-lt"/>
              <a:buAutoNum type="arabicPeriod"/>
              <a:defRPr sz="1800">
                <a:latin typeface="+mn-lt"/>
              </a:defRPr>
            </a:lvl1pPr>
            <a:lvl2pPr marL="800140" indent="-342917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+mj-lt"/>
              <a:buAutoNum type="alphaLcPeriod"/>
              <a:defRPr sz="1800">
                <a:latin typeface="+mn-lt"/>
              </a:defRPr>
            </a:lvl2pPr>
            <a:lvl3pPr marL="1257363" indent="-342917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+mj-lt"/>
              <a:buAutoNum type="arabicParenR"/>
              <a:defRPr sz="1800">
                <a:latin typeface="+mn-lt"/>
              </a:defRPr>
            </a:lvl3pPr>
            <a:lvl4pPr marL="1714586" indent="-342917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+mj-lt"/>
              <a:buAutoNum type="alphaLcParenR"/>
              <a:defRPr sz="1800">
                <a:latin typeface="+mn-lt"/>
              </a:defRPr>
            </a:lvl4pPr>
            <a:lvl5pPr marL="2057503" indent="-228611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  <p:sp>
        <p:nvSpPr>
          <p:cNvPr id="4" name="Content Placeholder 10">
            <a:extLst>
              <a:ext uri="{FF2B5EF4-FFF2-40B4-BE49-F238E27FC236}">
                <a16:creationId xmlns:a16="http://schemas.microsoft.com/office/drawing/2014/main" id="{60FEDE7C-502F-ECFE-4136-E99206849C2A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6459796" y="2024781"/>
            <a:ext cx="4894006" cy="4137189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1800">
                <a:latin typeface="+mn-lt"/>
              </a:defRPr>
            </a:lvl1pPr>
            <a:lvl2pPr marL="0" indent="-228611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>
                <a:latin typeface="+mn-lt"/>
              </a:defRPr>
            </a:lvl2pPr>
            <a:lvl3pPr marL="457223" indent="-228611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>
                <a:latin typeface="+mn-lt"/>
              </a:defRPr>
            </a:lvl3pPr>
            <a:lvl4pPr marL="685834" indent="-228611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>
                <a:latin typeface="+mn-lt"/>
              </a:defRPr>
            </a:lvl4pPr>
            <a:lvl5pPr marL="914446" indent="-228611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71092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448056"/>
            <a:ext cx="6172200" cy="1581912"/>
          </a:xfrm>
        </p:spPr>
        <p:txBody>
          <a:bodyPr anchor="b" anchorCtr="0">
            <a:no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10">
            <a:extLst>
              <a:ext uri="{FF2B5EF4-FFF2-40B4-BE49-F238E27FC236}">
                <a16:creationId xmlns:a16="http://schemas.microsoft.com/office/drawing/2014/main" id="{5F30E2A0-23EF-51B1-8ABD-00429EEA064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38200" y="2257064"/>
            <a:ext cx="4894006" cy="3904906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1800">
                <a:latin typeface="+mn-lt"/>
              </a:defRPr>
            </a:lvl1pPr>
            <a:lvl2pPr marL="0" indent="-228611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>
                <a:latin typeface="+mn-lt"/>
              </a:defRPr>
            </a:lvl2pPr>
            <a:lvl3pPr marL="457223" indent="-228611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>
                <a:latin typeface="+mn-lt"/>
              </a:defRPr>
            </a:lvl3pPr>
            <a:lvl4pPr marL="685834" indent="-228611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>
                <a:latin typeface="+mn-lt"/>
              </a:defRPr>
            </a:lvl4pPr>
            <a:lvl5pPr marL="914446" indent="-228611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F15552F-C66B-341F-2D37-0389710BA5E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500939" y="-22225"/>
            <a:ext cx="4714875" cy="688022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D8DCC6D-8B88-7BE0-7240-F743AE09EC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93814" y="6303964"/>
            <a:ext cx="4287186" cy="554037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2">
                  <a:lumMod val="97000"/>
                  <a:lumOff val="3000"/>
                </a:schemeClr>
              </a:gs>
              <a:gs pos="50000">
                <a:schemeClr val="accent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4723499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+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761"/>
            <a:ext cx="10515600" cy="1325563"/>
          </a:xfrm>
        </p:spPr>
        <p:txBody>
          <a:bodyPr anchor="ctr" anchorCtr="0">
            <a:noAutofit/>
          </a:bodyPr>
          <a:lstStyle>
            <a:lvl1pPr algn="ctr"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4" name="Content Placeholder 10">
            <a:extLst>
              <a:ext uri="{FF2B5EF4-FFF2-40B4-BE49-F238E27FC236}">
                <a16:creationId xmlns:a16="http://schemas.microsoft.com/office/drawing/2014/main" id="{9C3ED3BF-FF6B-07FA-72C4-F6102A8558AF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96075" y="2106592"/>
            <a:ext cx="2067045" cy="3633787"/>
          </a:xfrm>
        </p:spPr>
        <p:txBody>
          <a:bodyPr>
            <a:normAutofit/>
          </a:bodyPr>
          <a:lstStyle>
            <a:lvl1pPr marL="0" indent="0"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1800">
                <a:latin typeface="+mn-lt"/>
              </a:defRPr>
            </a:lvl1pPr>
            <a:lvl2pPr marL="0" indent="-228611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600">
                <a:latin typeface="+mn-lt"/>
              </a:defRPr>
            </a:lvl2pPr>
            <a:lvl3pPr marL="457223" indent="-228611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400">
                <a:latin typeface="+mn-lt"/>
              </a:defRPr>
            </a:lvl3pPr>
            <a:lvl4pPr marL="685834" indent="-228611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400">
                <a:latin typeface="+mn-lt"/>
              </a:defRPr>
            </a:lvl4pPr>
            <a:lvl5pPr marL="914446" indent="-228611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200"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423FEB60-8FB5-7F10-EDD7-8AB4B3139EF6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3483980" y="2106592"/>
            <a:ext cx="7869820" cy="4016713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6941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761"/>
            <a:ext cx="10515600" cy="1325563"/>
          </a:xfrm>
        </p:spPr>
        <p:txBody>
          <a:bodyPr anchor="ctr" anchorCtr="0">
            <a:noAutofit/>
          </a:bodyPr>
          <a:lstStyle>
            <a:lvl1pPr algn="ctr"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Content Placeholder 10">
            <a:extLst>
              <a:ext uri="{FF2B5EF4-FFF2-40B4-BE49-F238E27FC236}">
                <a16:creationId xmlns:a16="http://schemas.microsoft.com/office/drawing/2014/main" id="{A524C1E0-92FE-D7D2-83A7-46D29A838874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838201" y="1790330"/>
            <a:ext cx="5134335" cy="4113054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1800">
                <a:latin typeface="+mn-lt"/>
              </a:defRPr>
            </a:lvl1pPr>
            <a:lvl2pPr marL="0" indent="-228611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>
                <a:latin typeface="+mn-lt"/>
              </a:defRPr>
            </a:lvl2pPr>
            <a:lvl3pPr marL="457223" indent="-228611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>
                <a:latin typeface="+mn-lt"/>
              </a:defRPr>
            </a:lvl3pPr>
            <a:lvl4pPr marL="685834" indent="-228611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>
                <a:latin typeface="+mn-lt"/>
              </a:defRPr>
            </a:lvl4pPr>
            <a:lvl5pPr marL="914446" indent="-228611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427E0367-8E38-8905-DC9A-D0C376A591A7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219465" y="1790330"/>
            <a:ext cx="5134335" cy="4113054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accent2"/>
              </a:buClr>
              <a:buFont typeface="Wingdings" panose="05000000000000000000" pitchFamily="2" charset="2"/>
              <a:buNone/>
              <a:defRPr sz="1800">
                <a:latin typeface="+mn-lt"/>
              </a:defRPr>
            </a:lvl1pPr>
            <a:lvl2pPr marL="0" indent="-228611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>
                <a:latin typeface="+mn-lt"/>
              </a:defRPr>
            </a:lvl2pPr>
            <a:lvl3pPr marL="457223" indent="-228611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>
                <a:latin typeface="+mn-lt"/>
              </a:defRPr>
            </a:lvl3pPr>
            <a:lvl4pPr marL="685834" indent="-228611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>
                <a:latin typeface="+mn-lt"/>
              </a:defRPr>
            </a:lvl4pPr>
            <a:lvl5pPr marL="914446" indent="-228611">
              <a:spcBef>
                <a:spcPts val="1000"/>
              </a:spcBef>
              <a:spcAft>
                <a:spcPts val="100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1800">
                <a:latin typeface="+mn-lt"/>
              </a:defRPr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3D847DE-29F2-8ABB-1718-34BED4F377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6303964"/>
            <a:ext cx="12192000" cy="554037"/>
          </a:xfrm>
          <a:prstGeom prst="rect">
            <a:avLst/>
          </a:prstGeom>
          <a:gradFill flip="none" rotWithShape="1">
            <a:gsLst>
              <a:gs pos="0">
                <a:schemeClr val="accent5"/>
              </a:gs>
              <a:gs pos="100000">
                <a:schemeClr val="accent2">
                  <a:lumMod val="97000"/>
                  <a:lumOff val="3000"/>
                </a:schemeClr>
              </a:gs>
              <a:gs pos="50000">
                <a:schemeClr val="accent1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80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FCEB5-4092-FD13-478E-51CD74FDB8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D077A4D-E7C0-912D-293F-D93F0CB5CA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A6AA9E1-334B-5F8F-8A92-67DD095F7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8494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anchor="ctr" anchorCtr="0">
            <a:noAutofit/>
          </a:bodyPr>
          <a:lstStyle>
            <a:lvl1pPr algn="ctr">
              <a:defRPr sz="3200"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0CEAFE70-86D3-8690-31CA-F9A1FBA494D0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613186" y="2107800"/>
            <a:ext cx="10965628" cy="3920196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table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D8061D-18C3-4F4F-85EF-561633F58754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47944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76EE6F3F-63EB-5C0E-2307-3B7CBBA1C37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  <a:solidFill>
            <a:schemeClr val="tx1"/>
          </a:solidFill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62438" y="400486"/>
            <a:ext cx="9467127" cy="2527911"/>
          </a:xfrm>
        </p:spPr>
        <p:txBody>
          <a:bodyPr anchor="b">
            <a:noAutofit/>
          </a:bodyPr>
          <a:lstStyle>
            <a:lvl1pPr algn="ctr">
              <a:spcBef>
                <a:spcPts val="1000"/>
              </a:spcBef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E12DA517-30B0-BC62-0422-F995FB9189E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362076" y="3738623"/>
            <a:ext cx="9467850" cy="2527911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chemeClr val="bg1"/>
                </a:solidFill>
              </a:defRPr>
            </a:lvl1pPr>
            <a:lvl2pPr marL="457223" indent="0" algn="ctr">
              <a:spcBef>
                <a:spcPts val="1000"/>
              </a:spcBef>
              <a:buNone/>
              <a:defRPr sz="1800">
                <a:solidFill>
                  <a:schemeClr val="bg1"/>
                </a:solidFill>
              </a:defRPr>
            </a:lvl2pPr>
            <a:lvl3pPr marL="914446" indent="0" algn="ctr">
              <a:spcBef>
                <a:spcPts val="1000"/>
              </a:spcBef>
              <a:buNone/>
              <a:defRPr sz="1800">
                <a:solidFill>
                  <a:schemeClr val="bg1"/>
                </a:solidFill>
              </a:defRPr>
            </a:lvl3pPr>
            <a:lvl4pPr marL="1371669" indent="0" algn="ctr">
              <a:spcBef>
                <a:spcPts val="1000"/>
              </a:spcBef>
              <a:buNone/>
              <a:defRPr sz="1800">
                <a:solidFill>
                  <a:schemeClr val="bg1"/>
                </a:solidFill>
              </a:defRPr>
            </a:lvl4pPr>
            <a:lvl5pPr marL="1828891" indent="0" algn="ctr">
              <a:spcBef>
                <a:spcPts val="1000"/>
              </a:spcBef>
              <a:buNone/>
              <a:defRPr sz="18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add text</a:t>
            </a:r>
          </a:p>
        </p:txBody>
      </p:sp>
    </p:spTree>
    <p:extLst>
      <p:ext uri="{BB962C8B-B14F-4D97-AF65-F5344CB8AC3E}">
        <p14:creationId xmlns:p14="http://schemas.microsoft.com/office/powerpoint/2010/main" val="23480214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31937252-EACE-4232-855F-5C47E3F8B08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7201" y="1070901"/>
            <a:ext cx="11265407" cy="1499616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25" name="Picture Placeholder 24">
            <a:extLst>
              <a:ext uri="{FF2B5EF4-FFF2-40B4-BE49-F238E27FC236}">
                <a16:creationId xmlns:a16="http://schemas.microsoft.com/office/drawing/2014/main" id="{CBA6DBC1-39A1-48A6-8B81-3CD966D06E8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48056" y="3103685"/>
            <a:ext cx="11274551" cy="3287971"/>
          </a:xfrm>
          <a:solidFill>
            <a:schemeClr val="accent2"/>
          </a:solidFill>
        </p:spPr>
        <p:txBody>
          <a:bodyPr anchor="t" anchorCtr="0">
            <a:normAutofit/>
          </a:bodyPr>
          <a:lstStyle>
            <a:lvl1pPr marL="0" indent="0" algn="ctr">
              <a:buNone/>
              <a:defRPr/>
            </a:lvl1pPr>
          </a:lstStyle>
          <a:p>
            <a:r>
              <a:rPr lang="en-US" dirty="0"/>
              <a:t>Click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7272075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690880"/>
            <a:ext cx="1126744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add title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CA520B1-DC84-A47D-1F5E-CCD567EB2D86}"/>
              </a:ext>
            </a:extLst>
          </p:cNvPr>
          <p:cNvSpPr>
            <a:spLocks noGrp="1"/>
          </p:cNvSpPr>
          <p:nvPr>
            <p:ph sz="half" idx="13" hasCustomPrompt="1"/>
          </p:nvPr>
        </p:nvSpPr>
        <p:spPr>
          <a:xfrm>
            <a:off x="457200" y="2187363"/>
            <a:ext cx="3657600" cy="3633047"/>
          </a:xfrm>
        </p:spPr>
        <p:txBody>
          <a:bodyPr anchor="t">
            <a:normAutofit/>
          </a:bodyPr>
          <a:lstStyle>
            <a:lvl1pPr marL="342917" indent="-342917">
              <a:buFont typeface="+mj-lt"/>
              <a:buAutoNum type="arabicPeriod"/>
              <a:defRPr sz="1800"/>
            </a:lvl1pPr>
            <a:lvl2pPr marL="914446" indent="-342917">
              <a:buFont typeface="+mj-lt"/>
              <a:buAutoNum type="alphaLcPeriod"/>
              <a:defRPr sz="1800"/>
            </a:lvl2pPr>
            <a:lvl3pPr marL="1371669" indent="-342917">
              <a:buFont typeface="+mj-lt"/>
              <a:buAutoNum type="arabicPeriod"/>
              <a:defRPr sz="1800"/>
            </a:lvl3pPr>
            <a:lvl4pPr marL="1600280" indent="-342917">
              <a:buFont typeface="+mj-lt"/>
              <a:buAutoNum type="alphaLcParenR"/>
              <a:defRPr sz="1800"/>
            </a:lvl4pPr>
            <a:lvl5pPr marL="2057503" indent="-400070">
              <a:buFont typeface="+mj-lt"/>
              <a:buAutoNum type="romanLcPeriod"/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282438" y="2187362"/>
            <a:ext cx="7442203" cy="3633047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0">
              <a:defRPr sz="1800"/>
            </a:lvl2pPr>
            <a:lvl3pPr marL="548667">
              <a:defRPr sz="1800"/>
            </a:lvl3pPr>
            <a:lvl4pPr marL="823001">
              <a:defRPr sz="1800"/>
            </a:lvl4pPr>
            <a:lvl5pPr marL="1097335">
              <a:defRPr sz="1800"/>
            </a:lvl5pPr>
          </a:lstStyle>
          <a:p>
            <a:pPr lvl="0"/>
            <a:r>
              <a:rPr lang="en-US" dirty="0"/>
              <a:t>Click to add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23915"/>
            <a:ext cx="7041202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20XX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558300" y="6423915"/>
            <a:ext cx="1166340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018712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806992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36116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820946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673276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343648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9313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078219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756578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42347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113550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28974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662288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91022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836642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26849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70047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30814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8002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09005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043206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05931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174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E70BF69-B723-99D6-FDC7-08BF48C080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mk-MK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3E39C4-B680-4BB2-D2F9-5E723D6BD52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mk-MK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2E5BD43-A9C1-3289-5FBD-05D09BF5C3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4090293-981A-42CF-A4E0-C624782350DE}" type="datetimeFigureOut">
              <a:rPr lang="mk-MK" smtClean="0"/>
              <a:t>04.09.2025</a:t>
            </a:fld>
            <a:endParaRPr lang="mk-MK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24B587-B145-A2E4-E04A-D904D5C4D0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mk-MK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8A5CAA-12A0-2B96-800B-D6B117AC74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4A47C87-6BEE-4D4B-91FE-CBDEA8573460}" type="slidenum">
              <a:rPr lang="mk-MK" smtClean="0"/>
              <a:t>‹#›</a:t>
            </a:fld>
            <a:endParaRPr lang="mk-MK"/>
          </a:p>
        </p:txBody>
      </p:sp>
    </p:spTree>
    <p:extLst>
      <p:ext uri="{BB962C8B-B14F-4D97-AF65-F5344CB8AC3E}">
        <p14:creationId xmlns:p14="http://schemas.microsoft.com/office/powerpoint/2010/main" val="3220499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mk-M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4874B0">
                <a:alpha val="100000"/>
              </a:srgbClr>
            </a:gs>
            <a:gs pos="100000">
              <a:srgbClr val="1F2560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FD97564-C310-6E8C-8689-CE18881B4A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99FA-26D9-873B-BE7F-26FEC5C233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6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19819E-0266-97DD-DFD1-BAAA06AE323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D8061D-18C3-4F4F-85EF-561633F58754}" type="datetimeFigureOut">
              <a:rPr lang="en-US" smtClean="0"/>
              <a:t>9/4/2025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FD19C9-01CE-9E2A-CDA5-C15940F055F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801085-7B28-048D-E3D3-9C3614268D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D12358-51D2-46B3-9BDE-DF29528B94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0569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  <p:sldLayoutId id="2147483677" r:id="rId14"/>
  </p:sldLayoutIdLst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48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91444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9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4874B0">
                <a:alpha val="100000"/>
              </a:srgbClr>
            </a:gs>
            <a:gs pos="100000">
              <a:srgbClr val="1F2560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912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296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3.xml"/><Relationship Id="rId4" Type="http://schemas.openxmlformats.org/officeDocument/2006/relationships/image" Target="../media/image8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4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479F0267-9D1C-BDA9-A152-B01CD379FC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1" y="423200"/>
            <a:ext cx="11265407" cy="1499616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Doctor’s chamber of republic of north Macedonia</a:t>
            </a:r>
          </a:p>
        </p:txBody>
      </p:sp>
      <p:pic>
        <p:nvPicPr>
          <p:cNvPr id="3" name="Picture 2" descr="A blue and white logo&#10;&#10;AI-generated content may be incorrect.">
            <a:extLst>
              <a:ext uri="{FF2B5EF4-FFF2-40B4-BE49-F238E27FC236}">
                <a16:creationId xmlns:a16="http://schemas.microsoft.com/office/drawing/2014/main" id="{3379F573-518B-510D-99C5-AE7BC32B2E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6080" y="295146"/>
            <a:ext cx="914400" cy="1292391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8820278-9E65-60B0-B455-8485D41023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0225" y="2840700"/>
            <a:ext cx="8591550" cy="3594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74859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5858957" y="-211150"/>
            <a:ext cx="5257996" cy="7280302"/>
          </a:xfrm>
          <a:custGeom>
            <a:avLst/>
            <a:gdLst/>
            <a:ahLst/>
            <a:cxnLst/>
            <a:rect l="l" t="t" r="r" b="b"/>
            <a:pathLst>
              <a:path w="7886994" h="10920453">
                <a:moveTo>
                  <a:pt x="7886994" y="0"/>
                </a:moveTo>
                <a:lnTo>
                  <a:pt x="0" y="0"/>
                </a:lnTo>
                <a:lnTo>
                  <a:pt x="0" y="10920452"/>
                </a:lnTo>
                <a:lnTo>
                  <a:pt x="7886994" y="10920452"/>
                </a:lnTo>
                <a:lnTo>
                  <a:pt x="7886994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6096000" y="0"/>
            <a:ext cx="6096000" cy="6858000"/>
            <a:chOff x="0" y="0"/>
            <a:chExt cx="2408296" cy="270933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08296" cy="2709333"/>
            </a:xfrm>
            <a:custGeom>
              <a:avLst/>
              <a:gdLst/>
              <a:ahLst/>
              <a:cxnLst/>
              <a:rect l="l" t="t" r="r" b="b"/>
              <a:pathLst>
                <a:path w="2408296" h="2709333">
                  <a:moveTo>
                    <a:pt x="0" y="0"/>
                  </a:moveTo>
                  <a:lnTo>
                    <a:pt x="2408296" y="0"/>
                  </a:lnTo>
                  <a:lnTo>
                    <a:pt x="2408296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60963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2408296" cy="275695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609630" rtl="0" eaLnBrk="1" fontAlgn="auto" latinLnBrk="0" hangingPunct="1">
                <a:lnSpc>
                  <a:spcPts val="1773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6250804" y="706530"/>
            <a:ext cx="5837363" cy="18857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75040" lvl="1" defTabSz="609630">
              <a:lnSpc>
                <a:spcPts val="4866"/>
              </a:lnSpc>
            </a:pPr>
            <a:r>
              <a:rPr lang="en-GB" sz="4800" dirty="0">
                <a:solidFill>
                  <a:srgbClr val="1F2560"/>
                </a:solidFill>
              </a:rPr>
              <a:t>New generations in the medical chambers</a:t>
            </a:r>
            <a:endParaRPr kumimoji="0" lang="en-US" sz="4800" b="0" i="0" u="none" strike="noStrike" kern="1200" cap="none" spc="255" normalizeH="0" baseline="0" noProof="0" dirty="0">
              <a:ln>
                <a:noFill/>
              </a:ln>
              <a:solidFill>
                <a:srgbClr val="1F2560"/>
              </a:solidFill>
              <a:effectLst/>
              <a:uLnTx/>
              <a:uFillTx/>
              <a:latin typeface="Arimo"/>
              <a:ea typeface="Arimo"/>
              <a:cs typeface="Arimo"/>
              <a:sym typeface="Arimo"/>
            </a:endParaRPr>
          </a:p>
        </p:txBody>
      </p:sp>
      <p:pic>
        <p:nvPicPr>
          <p:cNvPr id="9" name="Picture 8" descr="A person in blue scrubs with stethoscope around neck&#10;&#10;AI-generated content may be incorrect.">
            <a:extLst>
              <a:ext uri="{FF2B5EF4-FFF2-40B4-BE49-F238E27FC236}">
                <a16:creationId xmlns:a16="http://schemas.microsoft.com/office/drawing/2014/main" id="{E82DC9F8-D58F-853C-43F0-8F9974432A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139" r="10350"/>
          <a:stretch>
            <a:fillRect/>
          </a:stretch>
        </p:blipFill>
        <p:spPr>
          <a:xfrm>
            <a:off x="-24670" y="0"/>
            <a:ext cx="612067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546C7-7AC0-CA38-948B-74636D6CF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49784F11-9A08-E61B-BFBF-C3393E8B234E}"/>
              </a:ext>
            </a:extLst>
          </p:cNvPr>
          <p:cNvSpPr/>
          <p:nvPr/>
        </p:nvSpPr>
        <p:spPr>
          <a:xfrm>
            <a:off x="9387569" y="685800"/>
            <a:ext cx="2854947" cy="5486400"/>
          </a:xfrm>
          <a:custGeom>
            <a:avLst/>
            <a:gdLst/>
            <a:ahLst/>
            <a:cxnLst/>
            <a:rect l="l" t="t" r="r" b="b"/>
            <a:pathLst>
              <a:path w="4282420" h="8229600">
                <a:moveTo>
                  <a:pt x="0" y="0"/>
                </a:moveTo>
                <a:lnTo>
                  <a:pt x="4282420" y="0"/>
                </a:lnTo>
                <a:lnTo>
                  <a:pt x="428242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F71B6AF3-37A8-59D4-FDBA-59C9FDBA0822}"/>
              </a:ext>
            </a:extLst>
          </p:cNvPr>
          <p:cNvSpPr/>
          <p:nvPr/>
        </p:nvSpPr>
        <p:spPr>
          <a:xfrm flipH="1">
            <a:off x="0" y="685800"/>
            <a:ext cx="2854947" cy="5486400"/>
          </a:xfrm>
          <a:custGeom>
            <a:avLst/>
            <a:gdLst/>
            <a:ahLst/>
            <a:cxnLst/>
            <a:rect l="l" t="t" r="r" b="b"/>
            <a:pathLst>
              <a:path w="4282420" h="8229600">
                <a:moveTo>
                  <a:pt x="4282420" y="0"/>
                </a:moveTo>
                <a:lnTo>
                  <a:pt x="0" y="0"/>
                </a:lnTo>
                <a:lnTo>
                  <a:pt x="0" y="8229600"/>
                </a:lnTo>
                <a:lnTo>
                  <a:pt x="4282420" y="8229600"/>
                </a:lnTo>
                <a:lnTo>
                  <a:pt x="428242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FC0A05BE-9F10-F343-89EE-B3EB5F53F509}"/>
              </a:ext>
            </a:extLst>
          </p:cNvPr>
          <p:cNvSpPr txBox="1"/>
          <p:nvPr/>
        </p:nvSpPr>
        <p:spPr>
          <a:xfrm>
            <a:off x="1596453" y="1752600"/>
            <a:ext cx="9049611" cy="22322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algn="ctr">
              <a:lnSpc>
                <a:spcPts val="5770"/>
              </a:lnSpc>
            </a:pPr>
            <a:r>
              <a:rPr lang="en-GB" sz="6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the age distribution of your members?</a:t>
            </a:r>
          </a:p>
        </p:txBody>
      </p:sp>
    </p:spTree>
    <p:extLst>
      <p:ext uri="{BB962C8B-B14F-4D97-AF65-F5344CB8AC3E}">
        <p14:creationId xmlns:p14="http://schemas.microsoft.com/office/powerpoint/2010/main" val="23976813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422585" y="-369882"/>
            <a:ext cx="13092979" cy="3798882"/>
            <a:chOff x="0" y="0"/>
            <a:chExt cx="5172535" cy="150079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5172535" cy="1500793"/>
            </a:xfrm>
            <a:custGeom>
              <a:avLst/>
              <a:gdLst/>
              <a:ahLst/>
              <a:cxnLst/>
              <a:rect l="l" t="t" r="r" b="b"/>
              <a:pathLst>
                <a:path w="5172535" h="1500793">
                  <a:moveTo>
                    <a:pt x="0" y="0"/>
                  </a:moveTo>
                  <a:lnTo>
                    <a:pt x="5172535" y="0"/>
                  </a:lnTo>
                  <a:lnTo>
                    <a:pt x="5172535" y="1500793"/>
                  </a:lnTo>
                  <a:lnTo>
                    <a:pt x="0" y="150079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47625"/>
              <a:ext cx="5172535" cy="154841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77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66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mo"/>
                  <a:ea typeface="Arimo"/>
                  <a:cs typeface="Arimo"/>
                  <a:sym typeface="Arimo"/>
                </a:rPr>
                <a:t> 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-198553" y="-1052904"/>
            <a:ext cx="12989485" cy="8556823"/>
          </a:xfrm>
          <a:custGeom>
            <a:avLst/>
            <a:gdLst/>
            <a:ahLst/>
            <a:cxnLst/>
            <a:rect l="l" t="t" r="r" b="b"/>
            <a:pathLst>
              <a:path w="19484227" h="12835235">
                <a:moveTo>
                  <a:pt x="0" y="0"/>
                </a:moveTo>
                <a:lnTo>
                  <a:pt x="19484227" y="0"/>
                </a:lnTo>
                <a:lnTo>
                  <a:pt x="19484227" y="12835234"/>
                </a:lnTo>
                <a:lnTo>
                  <a:pt x="0" y="128352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999"/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6" name="Group 6"/>
          <p:cNvGrpSpPr/>
          <p:nvPr/>
        </p:nvGrpSpPr>
        <p:grpSpPr>
          <a:xfrm>
            <a:off x="791549" y="685800"/>
            <a:ext cx="11095651" cy="5486400"/>
            <a:chOff x="0" y="0"/>
            <a:chExt cx="2095586" cy="2167467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095585" cy="2167467"/>
            </a:xfrm>
            <a:custGeom>
              <a:avLst/>
              <a:gdLst/>
              <a:ahLst/>
              <a:cxnLst/>
              <a:rect l="l" t="t" r="r" b="b"/>
              <a:pathLst>
                <a:path w="2095585" h="2167467">
                  <a:moveTo>
                    <a:pt x="0" y="0"/>
                  </a:moveTo>
                  <a:lnTo>
                    <a:pt x="2095585" y="0"/>
                  </a:lnTo>
                  <a:lnTo>
                    <a:pt x="2095585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6299E4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47625"/>
              <a:ext cx="2095586" cy="22150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77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66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mo"/>
                  <a:ea typeface="Arimo"/>
                  <a:cs typeface="Arimo"/>
                  <a:sym typeface="Arimo"/>
                </a:rPr>
                <a:t> </a:t>
              </a:r>
            </a:p>
          </p:txBody>
        </p:sp>
      </p:grpSp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9CD17435-074E-B9BA-B9F8-2D2F013856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8447087"/>
              </p:ext>
            </p:extLst>
          </p:nvPr>
        </p:nvGraphicFramePr>
        <p:xfrm>
          <a:off x="791544" y="167178"/>
          <a:ext cx="2854340" cy="600502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04532">
                  <a:extLst>
                    <a:ext uri="{9D8B030D-6E8A-4147-A177-3AD203B41FA5}">
                      <a16:colId xmlns:a16="http://schemas.microsoft.com/office/drawing/2014/main" val="3064580370"/>
                    </a:ext>
                  </a:extLst>
                </a:gridCol>
                <a:gridCol w="707340">
                  <a:extLst>
                    <a:ext uri="{9D8B030D-6E8A-4147-A177-3AD203B41FA5}">
                      <a16:colId xmlns:a16="http://schemas.microsoft.com/office/drawing/2014/main" val="3560464184"/>
                    </a:ext>
                  </a:extLst>
                </a:gridCol>
                <a:gridCol w="1142468">
                  <a:extLst>
                    <a:ext uri="{9D8B030D-6E8A-4147-A177-3AD203B41FA5}">
                      <a16:colId xmlns:a16="http://schemas.microsoft.com/office/drawing/2014/main" val="4087071468"/>
                    </a:ext>
                  </a:extLst>
                </a:gridCol>
              </a:tblGrid>
              <a:tr h="18087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2" marR="6615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2" marR="6615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2" marR="66152" marT="0" marB="0" anchor="b"/>
                </a:tc>
                <a:extLst>
                  <a:ext uri="{0D108BD9-81ED-4DB2-BD59-A6C34878D82A}">
                    <a16:rowId xmlns:a16="http://schemas.microsoft.com/office/drawing/2014/main" val="3394290164"/>
                  </a:ext>
                </a:extLst>
              </a:tr>
              <a:tr h="2357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0" dirty="0">
                          <a:effectLst/>
                        </a:rPr>
                        <a:t>Women</a:t>
                      </a: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2" marR="6615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0">
                          <a:effectLst/>
                        </a:rPr>
                        <a:t>&lt;= 30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2" marR="6615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0" dirty="0">
                          <a:effectLst/>
                        </a:rPr>
                        <a:t>1184</a:t>
                      </a: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2" marR="66152" marT="0" marB="0" anchor="b"/>
                </a:tc>
                <a:extLst>
                  <a:ext uri="{0D108BD9-81ED-4DB2-BD59-A6C34878D82A}">
                    <a16:rowId xmlns:a16="http://schemas.microsoft.com/office/drawing/2014/main" val="2219166985"/>
                  </a:ext>
                </a:extLst>
              </a:tr>
              <a:tr h="2357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2" marR="6615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0">
                          <a:effectLst/>
                        </a:rPr>
                        <a:t>&gt;= 61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2" marR="6615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0">
                          <a:effectLst/>
                        </a:rPr>
                        <a:t>932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2" marR="66152" marT="0" marB="0" anchor="b"/>
                </a:tc>
                <a:extLst>
                  <a:ext uri="{0D108BD9-81ED-4DB2-BD59-A6C34878D82A}">
                    <a16:rowId xmlns:a16="http://schemas.microsoft.com/office/drawing/2014/main" val="899296828"/>
                  </a:ext>
                </a:extLst>
              </a:tr>
              <a:tr h="2357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2" marR="6615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0">
                          <a:effectLst/>
                        </a:rPr>
                        <a:t>31-40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2" marR="6615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0">
                          <a:effectLst/>
                        </a:rPr>
                        <a:t>1786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2" marR="66152" marT="0" marB="0" anchor="b"/>
                </a:tc>
                <a:extLst>
                  <a:ext uri="{0D108BD9-81ED-4DB2-BD59-A6C34878D82A}">
                    <a16:rowId xmlns:a16="http://schemas.microsoft.com/office/drawing/2014/main" val="1410730455"/>
                  </a:ext>
                </a:extLst>
              </a:tr>
              <a:tr h="2357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2" marR="6615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0">
                          <a:effectLst/>
                        </a:rPr>
                        <a:t>41-50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2" marR="6615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0">
                          <a:effectLst/>
                        </a:rPr>
                        <a:t>1202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2" marR="66152" marT="0" marB="0" anchor="b"/>
                </a:tc>
                <a:extLst>
                  <a:ext uri="{0D108BD9-81ED-4DB2-BD59-A6C34878D82A}">
                    <a16:rowId xmlns:a16="http://schemas.microsoft.com/office/drawing/2014/main" val="3733046194"/>
                  </a:ext>
                </a:extLst>
              </a:tr>
              <a:tr h="2357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2" marR="6615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0">
                          <a:effectLst/>
                        </a:rPr>
                        <a:t>51-60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2" marR="6615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0">
                          <a:effectLst/>
                        </a:rPr>
                        <a:t>742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2" marR="66152" marT="0" marB="0" anchor="b"/>
                </a:tc>
                <a:extLst>
                  <a:ext uri="{0D108BD9-81ED-4DB2-BD59-A6C34878D82A}">
                    <a16:rowId xmlns:a16="http://schemas.microsoft.com/office/drawing/2014/main" val="2371733479"/>
                  </a:ext>
                </a:extLst>
              </a:tr>
              <a:tr h="4836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Total Women</a:t>
                      </a:r>
                    </a:p>
                  </a:txBody>
                  <a:tcPr marL="66152" marR="6615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2" marR="6615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0">
                          <a:effectLst/>
                        </a:rPr>
                        <a:t>5846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2" marR="66152" marT="0" marB="0" anchor="b"/>
                </a:tc>
                <a:extLst>
                  <a:ext uri="{0D108BD9-81ED-4DB2-BD59-A6C34878D82A}">
                    <a16:rowId xmlns:a16="http://schemas.microsoft.com/office/drawing/2014/main" val="2823023524"/>
                  </a:ext>
                </a:extLst>
              </a:tr>
              <a:tr h="2571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endParaRPr lang="en-GB" sz="12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6152" marR="6615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endParaRPr lang="en-GB" sz="12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6152" marR="6615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endParaRPr lang="en-GB" sz="12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6152" marR="66152" marT="0" marB="0" anchor="b"/>
                </a:tc>
                <a:extLst>
                  <a:ext uri="{0D108BD9-81ED-4DB2-BD59-A6C34878D82A}">
                    <a16:rowId xmlns:a16="http://schemas.microsoft.com/office/drawing/2014/main" val="2735850762"/>
                  </a:ext>
                </a:extLst>
              </a:tr>
              <a:tr h="2571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endParaRPr lang="en-GB" sz="12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6152" marR="6615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endParaRPr lang="en-GB" sz="12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6152" marR="6615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endParaRPr lang="en-GB" sz="12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6152" marR="66152" marT="0" marB="0" anchor="b"/>
                </a:tc>
                <a:extLst>
                  <a:ext uri="{0D108BD9-81ED-4DB2-BD59-A6C34878D82A}">
                    <a16:rowId xmlns:a16="http://schemas.microsoft.com/office/drawing/2014/main" val="172100826"/>
                  </a:ext>
                </a:extLst>
              </a:tr>
              <a:tr h="2571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endParaRPr lang="en-GB" sz="12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6152" marR="6615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endParaRPr lang="en-GB" sz="12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6152" marR="6615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endParaRPr lang="en-GB" sz="12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6152" marR="66152" marT="0" marB="0" anchor="b"/>
                </a:tc>
                <a:extLst>
                  <a:ext uri="{0D108BD9-81ED-4DB2-BD59-A6C34878D82A}">
                    <a16:rowId xmlns:a16="http://schemas.microsoft.com/office/drawing/2014/main" val="1394220451"/>
                  </a:ext>
                </a:extLst>
              </a:tr>
              <a:tr h="2571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endParaRPr lang="en-GB" sz="12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6152" marR="6615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endParaRPr lang="en-GB" sz="12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6152" marR="6615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endParaRPr lang="en-GB" sz="12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6152" marR="66152" marT="0" marB="0" anchor="b"/>
                </a:tc>
                <a:extLst>
                  <a:ext uri="{0D108BD9-81ED-4DB2-BD59-A6C34878D82A}">
                    <a16:rowId xmlns:a16="http://schemas.microsoft.com/office/drawing/2014/main" val="362506949"/>
                  </a:ext>
                </a:extLst>
              </a:tr>
              <a:tr h="2357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2" marR="6615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2" marR="6615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2" marR="66152" marT="0" marB="0" anchor="b"/>
                </a:tc>
                <a:extLst>
                  <a:ext uri="{0D108BD9-81ED-4DB2-BD59-A6C34878D82A}">
                    <a16:rowId xmlns:a16="http://schemas.microsoft.com/office/drawing/2014/main" val="1538410044"/>
                  </a:ext>
                </a:extLst>
              </a:tr>
              <a:tr h="2357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Men</a:t>
                      </a:r>
                    </a:p>
                  </a:txBody>
                  <a:tcPr marL="66152" marR="6615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0">
                          <a:effectLst/>
                        </a:rPr>
                        <a:t>&lt;= 30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2" marR="6615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0">
                          <a:effectLst/>
                        </a:rPr>
                        <a:t>483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2" marR="66152" marT="0" marB="0" anchor="b"/>
                </a:tc>
                <a:extLst>
                  <a:ext uri="{0D108BD9-81ED-4DB2-BD59-A6C34878D82A}">
                    <a16:rowId xmlns:a16="http://schemas.microsoft.com/office/drawing/2014/main" val="2896874450"/>
                  </a:ext>
                </a:extLst>
              </a:tr>
              <a:tr h="2357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2" marR="6615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0">
                          <a:effectLst/>
                        </a:rPr>
                        <a:t>&gt;= 61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2" marR="6615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0">
                          <a:effectLst/>
                        </a:rPr>
                        <a:t>789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2" marR="66152" marT="0" marB="0" anchor="b"/>
                </a:tc>
                <a:extLst>
                  <a:ext uri="{0D108BD9-81ED-4DB2-BD59-A6C34878D82A}">
                    <a16:rowId xmlns:a16="http://schemas.microsoft.com/office/drawing/2014/main" val="2088334721"/>
                  </a:ext>
                </a:extLst>
              </a:tr>
              <a:tr h="2357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2" marR="6615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0">
                          <a:effectLst/>
                        </a:rPr>
                        <a:t>31-40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2" marR="6615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0">
                          <a:effectLst/>
                        </a:rPr>
                        <a:t>917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2" marR="66152" marT="0" marB="0" anchor="b"/>
                </a:tc>
                <a:extLst>
                  <a:ext uri="{0D108BD9-81ED-4DB2-BD59-A6C34878D82A}">
                    <a16:rowId xmlns:a16="http://schemas.microsoft.com/office/drawing/2014/main" val="850919761"/>
                  </a:ext>
                </a:extLst>
              </a:tr>
              <a:tr h="2357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2" marR="6615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0">
                          <a:effectLst/>
                        </a:rPr>
                        <a:t>41-50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2" marR="6615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0">
                          <a:effectLst/>
                        </a:rPr>
                        <a:t>753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2" marR="66152" marT="0" marB="0" anchor="b"/>
                </a:tc>
                <a:extLst>
                  <a:ext uri="{0D108BD9-81ED-4DB2-BD59-A6C34878D82A}">
                    <a16:rowId xmlns:a16="http://schemas.microsoft.com/office/drawing/2014/main" val="1317481175"/>
                  </a:ext>
                </a:extLst>
              </a:tr>
              <a:tr h="2357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2" marR="6615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0">
                          <a:effectLst/>
                        </a:rPr>
                        <a:t>51-60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2" marR="6615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0">
                          <a:effectLst/>
                        </a:rPr>
                        <a:t>472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2" marR="66152" marT="0" marB="0" anchor="b"/>
                </a:tc>
                <a:extLst>
                  <a:ext uri="{0D108BD9-81ED-4DB2-BD59-A6C34878D82A}">
                    <a16:rowId xmlns:a16="http://schemas.microsoft.com/office/drawing/2014/main" val="50951708"/>
                  </a:ext>
                </a:extLst>
              </a:tr>
              <a:tr h="4836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Total Men</a:t>
                      </a:r>
                    </a:p>
                  </a:txBody>
                  <a:tcPr marL="66152" marR="6615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2" marR="6615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0">
                          <a:effectLst/>
                        </a:rPr>
                        <a:t>3414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2" marR="66152" marT="0" marB="0" anchor="b"/>
                </a:tc>
                <a:extLst>
                  <a:ext uri="{0D108BD9-81ED-4DB2-BD59-A6C34878D82A}">
                    <a16:rowId xmlns:a16="http://schemas.microsoft.com/office/drawing/2014/main" val="484390375"/>
                  </a:ext>
                </a:extLst>
              </a:tr>
              <a:tr h="2357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2" marR="6615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2" marR="6615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0">
                          <a:effectLst/>
                        </a:rPr>
                        <a:t> </a:t>
                      </a:r>
                      <a:endParaRPr lang="en-GB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2" marR="66152" marT="0" marB="0" anchor="b"/>
                </a:tc>
                <a:extLst>
                  <a:ext uri="{0D108BD9-81ED-4DB2-BD59-A6C34878D82A}">
                    <a16:rowId xmlns:a16="http://schemas.microsoft.com/office/drawing/2014/main" val="1072649298"/>
                  </a:ext>
                </a:extLst>
              </a:tr>
              <a:tr h="2571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endParaRPr lang="en-GB" sz="12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6152" marR="6615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endParaRPr lang="en-GB" sz="12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6152" marR="6615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endParaRPr lang="en-GB" sz="12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6152" marR="66152" marT="0" marB="0" anchor="b"/>
                </a:tc>
                <a:extLst>
                  <a:ext uri="{0D108BD9-81ED-4DB2-BD59-A6C34878D82A}">
                    <a16:rowId xmlns:a16="http://schemas.microsoft.com/office/drawing/2014/main" val="609000353"/>
                  </a:ext>
                </a:extLst>
              </a:tr>
              <a:tr h="25710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endParaRPr lang="en-GB" sz="12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6152" marR="6615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endParaRPr lang="en-GB" sz="12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6152" marR="6615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endParaRPr lang="en-GB" sz="12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6152" marR="66152" marT="0" marB="0" anchor="b"/>
                </a:tc>
                <a:extLst>
                  <a:ext uri="{0D108BD9-81ED-4DB2-BD59-A6C34878D82A}">
                    <a16:rowId xmlns:a16="http://schemas.microsoft.com/office/drawing/2014/main" val="3023361956"/>
                  </a:ext>
                </a:extLst>
              </a:tr>
              <a:tr h="48366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buNone/>
                      </a:pPr>
                      <a:endParaRPr lang="en-GB" sz="12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66152" marR="66152" marT="0" marB="0" anchor="b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200" kern="100" dirty="0">
                          <a:effectLst/>
                          <a:latin typeface="Aptos" panose="020B0004020202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Total Number</a:t>
                      </a:r>
                    </a:p>
                  </a:txBody>
                  <a:tcPr marL="66152" marR="66152" marT="0" marB="0" anchor="b"/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GB" sz="1100" kern="0" dirty="0">
                          <a:effectLst/>
                        </a:rPr>
                        <a:t>9260</a:t>
                      </a:r>
                      <a:endParaRPr lang="en-GB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6152" marR="66152" marT="0" marB="0" anchor="b"/>
                </a:tc>
                <a:extLst>
                  <a:ext uri="{0D108BD9-81ED-4DB2-BD59-A6C34878D82A}">
                    <a16:rowId xmlns:a16="http://schemas.microsoft.com/office/drawing/2014/main" val="1052323965"/>
                  </a:ext>
                </a:extLst>
              </a:tr>
            </a:tbl>
          </a:graphicData>
        </a:graphic>
      </p:graphicFrame>
      <p:pic>
        <p:nvPicPr>
          <p:cNvPr id="10" name="Graphic 9">
            <a:extLst>
              <a:ext uri="{FF2B5EF4-FFF2-40B4-BE49-F238E27FC236}">
                <a16:creationId xmlns:a16="http://schemas.microsoft.com/office/drawing/2014/main" id="{A5B14455-7BBA-AF51-061D-C6057E8D18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52219" y="1563329"/>
            <a:ext cx="8234976" cy="462841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47FA70-8171-8076-5598-80B45023CE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4A5116F9-9EE0-F1FB-390F-669C5963E110}"/>
              </a:ext>
            </a:extLst>
          </p:cNvPr>
          <p:cNvSpPr/>
          <p:nvPr/>
        </p:nvSpPr>
        <p:spPr>
          <a:xfrm>
            <a:off x="9387569" y="685800"/>
            <a:ext cx="2854947" cy="5486400"/>
          </a:xfrm>
          <a:custGeom>
            <a:avLst/>
            <a:gdLst/>
            <a:ahLst/>
            <a:cxnLst/>
            <a:rect l="l" t="t" r="r" b="b"/>
            <a:pathLst>
              <a:path w="4282420" h="8229600">
                <a:moveTo>
                  <a:pt x="0" y="0"/>
                </a:moveTo>
                <a:lnTo>
                  <a:pt x="4282420" y="0"/>
                </a:lnTo>
                <a:lnTo>
                  <a:pt x="428242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4725789F-3EFC-A342-2D4D-B6AED34B6625}"/>
              </a:ext>
            </a:extLst>
          </p:cNvPr>
          <p:cNvSpPr/>
          <p:nvPr/>
        </p:nvSpPr>
        <p:spPr>
          <a:xfrm flipH="1">
            <a:off x="0" y="685800"/>
            <a:ext cx="2854947" cy="5486400"/>
          </a:xfrm>
          <a:custGeom>
            <a:avLst/>
            <a:gdLst/>
            <a:ahLst/>
            <a:cxnLst/>
            <a:rect l="l" t="t" r="r" b="b"/>
            <a:pathLst>
              <a:path w="4282420" h="8229600">
                <a:moveTo>
                  <a:pt x="4282420" y="0"/>
                </a:moveTo>
                <a:lnTo>
                  <a:pt x="0" y="0"/>
                </a:lnTo>
                <a:lnTo>
                  <a:pt x="0" y="8229600"/>
                </a:lnTo>
                <a:lnTo>
                  <a:pt x="4282420" y="8229600"/>
                </a:lnTo>
                <a:lnTo>
                  <a:pt x="428242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A15E88F8-5CD0-6C25-65BC-677E58EA6F79}"/>
              </a:ext>
            </a:extLst>
          </p:cNvPr>
          <p:cNvSpPr txBox="1"/>
          <p:nvPr/>
        </p:nvSpPr>
        <p:spPr>
          <a:xfrm>
            <a:off x="1596453" y="1103671"/>
            <a:ext cx="9049611" cy="44637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algn="ctr">
              <a:lnSpc>
                <a:spcPts val="5770"/>
              </a:lnSpc>
            </a:pPr>
            <a:r>
              <a:rPr lang="en-GB" sz="6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you have any numbers on the age of your medical chamber’s leadership (Executive</a:t>
            </a:r>
          </a:p>
          <a:p>
            <a:pPr lvl="0" algn="ctr">
              <a:lnSpc>
                <a:spcPts val="5770"/>
              </a:lnSpc>
            </a:pPr>
            <a:r>
              <a:rPr lang="en-GB" sz="64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board, General Assembly etc.)?</a:t>
            </a:r>
            <a:endParaRPr kumimoji="0" lang="en-US" sz="6400" b="0" i="0" u="none" strike="noStrike" kern="1200" cap="none" spc="544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</p:spTree>
    <p:extLst>
      <p:ext uri="{BB962C8B-B14F-4D97-AF65-F5344CB8AC3E}">
        <p14:creationId xmlns:p14="http://schemas.microsoft.com/office/powerpoint/2010/main" val="28004525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52FE18-5C0C-8541-E613-4B212D8FB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FB23F8E1-24A1-B71E-9C86-070AC4CCA45D}"/>
              </a:ext>
            </a:extLst>
          </p:cNvPr>
          <p:cNvGrpSpPr/>
          <p:nvPr/>
        </p:nvGrpSpPr>
        <p:grpSpPr>
          <a:xfrm>
            <a:off x="-422585" y="-369882"/>
            <a:ext cx="13092979" cy="3798882"/>
            <a:chOff x="0" y="0"/>
            <a:chExt cx="5172535" cy="150079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E609AF6A-96CE-5636-0D6D-B3E79D1E2F13}"/>
                </a:ext>
              </a:extLst>
            </p:cNvPr>
            <p:cNvSpPr/>
            <p:nvPr/>
          </p:nvSpPr>
          <p:spPr>
            <a:xfrm>
              <a:off x="0" y="0"/>
              <a:ext cx="5172535" cy="1500793"/>
            </a:xfrm>
            <a:custGeom>
              <a:avLst/>
              <a:gdLst/>
              <a:ahLst/>
              <a:cxnLst/>
              <a:rect l="l" t="t" r="r" b="b"/>
              <a:pathLst>
                <a:path w="5172535" h="1500793">
                  <a:moveTo>
                    <a:pt x="0" y="0"/>
                  </a:moveTo>
                  <a:lnTo>
                    <a:pt x="5172535" y="0"/>
                  </a:lnTo>
                  <a:lnTo>
                    <a:pt x="5172535" y="1500793"/>
                  </a:lnTo>
                  <a:lnTo>
                    <a:pt x="0" y="150079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5DF1D848-A204-B2E7-7A5C-96C2931AD5AE}"/>
                </a:ext>
              </a:extLst>
            </p:cNvPr>
            <p:cNvSpPr txBox="1"/>
            <p:nvPr/>
          </p:nvSpPr>
          <p:spPr>
            <a:xfrm>
              <a:off x="0" y="-47625"/>
              <a:ext cx="5172535" cy="154841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77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66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mo"/>
                  <a:ea typeface="Arimo"/>
                  <a:cs typeface="Arimo"/>
                  <a:sym typeface="Arimo"/>
                </a:rPr>
                <a:t> </a:t>
              </a:r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6184AE3A-6F96-DB4A-653A-1FAB022F1863}"/>
              </a:ext>
            </a:extLst>
          </p:cNvPr>
          <p:cNvSpPr/>
          <p:nvPr/>
        </p:nvSpPr>
        <p:spPr>
          <a:xfrm>
            <a:off x="-198553" y="-1052904"/>
            <a:ext cx="12989485" cy="8556823"/>
          </a:xfrm>
          <a:custGeom>
            <a:avLst/>
            <a:gdLst/>
            <a:ahLst/>
            <a:cxnLst/>
            <a:rect l="l" t="t" r="r" b="b"/>
            <a:pathLst>
              <a:path w="19484227" h="12835235">
                <a:moveTo>
                  <a:pt x="0" y="0"/>
                </a:moveTo>
                <a:lnTo>
                  <a:pt x="19484227" y="0"/>
                </a:lnTo>
                <a:lnTo>
                  <a:pt x="19484227" y="12835234"/>
                </a:lnTo>
                <a:lnTo>
                  <a:pt x="0" y="128352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999"/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03F8D8E0-7FDF-3263-C3C7-970E0B658935}"/>
              </a:ext>
            </a:extLst>
          </p:cNvPr>
          <p:cNvGrpSpPr/>
          <p:nvPr/>
        </p:nvGrpSpPr>
        <p:grpSpPr>
          <a:xfrm>
            <a:off x="791549" y="685800"/>
            <a:ext cx="11095651" cy="5486400"/>
            <a:chOff x="0" y="0"/>
            <a:chExt cx="2095586" cy="216746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CD53EBB3-F074-FE63-8FE8-22A9690FF596}"/>
                </a:ext>
              </a:extLst>
            </p:cNvPr>
            <p:cNvSpPr/>
            <p:nvPr/>
          </p:nvSpPr>
          <p:spPr>
            <a:xfrm>
              <a:off x="0" y="0"/>
              <a:ext cx="2095585" cy="2167467"/>
            </a:xfrm>
            <a:custGeom>
              <a:avLst/>
              <a:gdLst/>
              <a:ahLst/>
              <a:cxnLst/>
              <a:rect l="l" t="t" r="r" b="b"/>
              <a:pathLst>
                <a:path w="2095585" h="2167467">
                  <a:moveTo>
                    <a:pt x="0" y="0"/>
                  </a:moveTo>
                  <a:lnTo>
                    <a:pt x="2095585" y="0"/>
                  </a:lnTo>
                  <a:lnTo>
                    <a:pt x="2095585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6299E4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333615BD-9857-849F-6D8A-841B8DFB281F}"/>
                </a:ext>
              </a:extLst>
            </p:cNvPr>
            <p:cNvSpPr txBox="1"/>
            <p:nvPr/>
          </p:nvSpPr>
          <p:spPr>
            <a:xfrm>
              <a:off x="0" y="-47625"/>
              <a:ext cx="2095586" cy="22150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77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66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mo"/>
                  <a:ea typeface="Arimo"/>
                  <a:cs typeface="Arimo"/>
                  <a:sym typeface="Arimo"/>
                </a:rPr>
                <a:t> 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2326DFEA-8D02-CD12-2990-2AD1E85C0AAD}"/>
              </a:ext>
            </a:extLst>
          </p:cNvPr>
          <p:cNvSpPr txBox="1"/>
          <p:nvPr/>
        </p:nvSpPr>
        <p:spPr>
          <a:xfrm>
            <a:off x="2840182" y="1205345"/>
            <a:ext cx="7204363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Age Structure of the Members of the Chamber's Organizational Structure	Number of Members</a:t>
            </a:r>
          </a:p>
          <a:p>
            <a:pPr algn="ctr"/>
            <a:r>
              <a:rPr lang="en-GB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&lt;= 30	1</a:t>
            </a:r>
          </a:p>
          <a:p>
            <a:pPr algn="ctr"/>
            <a:r>
              <a:rPr lang="en-GB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31-40	25</a:t>
            </a:r>
          </a:p>
          <a:p>
            <a:pPr algn="ctr"/>
            <a:r>
              <a:rPr lang="en-GB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41-50	43</a:t>
            </a:r>
          </a:p>
          <a:p>
            <a:pPr algn="ctr"/>
            <a:r>
              <a:rPr lang="en-GB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51-60	39</a:t>
            </a:r>
          </a:p>
          <a:p>
            <a:pPr algn="ctr"/>
            <a:r>
              <a:rPr lang="en-GB" sz="3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&gt;= 61	41</a:t>
            </a:r>
            <a:endParaRPr lang="en-AU" sz="3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001941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96195C-DC65-0E2E-2E23-4A0BC9EB25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EB3D1A36-3A39-0649-2DD1-4BFF1B7EFA5E}"/>
              </a:ext>
            </a:extLst>
          </p:cNvPr>
          <p:cNvSpPr/>
          <p:nvPr/>
        </p:nvSpPr>
        <p:spPr>
          <a:xfrm>
            <a:off x="9387569" y="685800"/>
            <a:ext cx="2854947" cy="5486400"/>
          </a:xfrm>
          <a:custGeom>
            <a:avLst/>
            <a:gdLst/>
            <a:ahLst/>
            <a:cxnLst/>
            <a:rect l="l" t="t" r="r" b="b"/>
            <a:pathLst>
              <a:path w="4282420" h="8229600">
                <a:moveTo>
                  <a:pt x="0" y="0"/>
                </a:moveTo>
                <a:lnTo>
                  <a:pt x="4282420" y="0"/>
                </a:lnTo>
                <a:lnTo>
                  <a:pt x="428242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F9D2F571-5015-3DF3-640C-466D8F884F75}"/>
              </a:ext>
            </a:extLst>
          </p:cNvPr>
          <p:cNvSpPr/>
          <p:nvPr/>
        </p:nvSpPr>
        <p:spPr>
          <a:xfrm flipH="1">
            <a:off x="0" y="685800"/>
            <a:ext cx="2854947" cy="5486400"/>
          </a:xfrm>
          <a:custGeom>
            <a:avLst/>
            <a:gdLst/>
            <a:ahLst/>
            <a:cxnLst/>
            <a:rect l="l" t="t" r="r" b="b"/>
            <a:pathLst>
              <a:path w="4282420" h="8229600">
                <a:moveTo>
                  <a:pt x="4282420" y="0"/>
                </a:moveTo>
                <a:lnTo>
                  <a:pt x="0" y="0"/>
                </a:lnTo>
                <a:lnTo>
                  <a:pt x="0" y="8229600"/>
                </a:lnTo>
                <a:lnTo>
                  <a:pt x="4282420" y="8229600"/>
                </a:lnTo>
                <a:lnTo>
                  <a:pt x="428242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CEFC55D2-82C7-FFB2-4438-CCC38C159774}"/>
              </a:ext>
            </a:extLst>
          </p:cNvPr>
          <p:cNvSpPr txBox="1"/>
          <p:nvPr/>
        </p:nvSpPr>
        <p:spPr>
          <a:xfrm>
            <a:off x="1596453" y="860284"/>
            <a:ext cx="9049611" cy="43936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 algn="ctr">
              <a:lnSpc>
                <a:spcPts val="5770"/>
              </a:lnSpc>
            </a:pPr>
            <a:r>
              <a:rPr lang="en-GB" sz="40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Are there concepts, either concrete or planned, to encourage young doctors to become involved in the work or bodies/committees of your medical chambers? If so, what are these concepts?</a:t>
            </a:r>
            <a:endParaRPr kumimoji="0" lang="en-US" sz="4000" b="0" i="0" u="none" strike="noStrike" kern="1200" cap="none" spc="544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</p:spTree>
    <p:extLst>
      <p:ext uri="{BB962C8B-B14F-4D97-AF65-F5344CB8AC3E}">
        <p14:creationId xmlns:p14="http://schemas.microsoft.com/office/powerpoint/2010/main" val="38638454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C3A3C0-C3F0-E69D-AB93-4AE7E251C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10200333-11F7-E5FE-0760-BA37BB398F8B}"/>
              </a:ext>
            </a:extLst>
          </p:cNvPr>
          <p:cNvGrpSpPr/>
          <p:nvPr/>
        </p:nvGrpSpPr>
        <p:grpSpPr>
          <a:xfrm>
            <a:off x="-422585" y="-369882"/>
            <a:ext cx="13092979" cy="3798882"/>
            <a:chOff x="0" y="0"/>
            <a:chExt cx="5172535" cy="150079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06C342CA-3090-8236-C0CB-51B170851168}"/>
                </a:ext>
              </a:extLst>
            </p:cNvPr>
            <p:cNvSpPr/>
            <p:nvPr/>
          </p:nvSpPr>
          <p:spPr>
            <a:xfrm>
              <a:off x="0" y="0"/>
              <a:ext cx="5172535" cy="1500793"/>
            </a:xfrm>
            <a:custGeom>
              <a:avLst/>
              <a:gdLst/>
              <a:ahLst/>
              <a:cxnLst/>
              <a:rect l="l" t="t" r="r" b="b"/>
              <a:pathLst>
                <a:path w="5172535" h="1500793">
                  <a:moveTo>
                    <a:pt x="0" y="0"/>
                  </a:moveTo>
                  <a:lnTo>
                    <a:pt x="5172535" y="0"/>
                  </a:lnTo>
                  <a:lnTo>
                    <a:pt x="5172535" y="1500793"/>
                  </a:lnTo>
                  <a:lnTo>
                    <a:pt x="0" y="150079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AD8FE7EE-FD2D-7F54-957B-320FBF7ADCA9}"/>
                </a:ext>
              </a:extLst>
            </p:cNvPr>
            <p:cNvSpPr txBox="1"/>
            <p:nvPr/>
          </p:nvSpPr>
          <p:spPr>
            <a:xfrm>
              <a:off x="0" y="-47625"/>
              <a:ext cx="5172535" cy="154841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77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66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mo"/>
                  <a:ea typeface="Arimo"/>
                  <a:cs typeface="Arimo"/>
                  <a:sym typeface="Arimo"/>
                </a:rPr>
                <a:t> </a:t>
              </a:r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C327DDEA-DE3A-90D1-1924-D0BB187872BC}"/>
              </a:ext>
            </a:extLst>
          </p:cNvPr>
          <p:cNvSpPr/>
          <p:nvPr/>
        </p:nvSpPr>
        <p:spPr>
          <a:xfrm>
            <a:off x="-198553" y="-1052904"/>
            <a:ext cx="12989485" cy="8556823"/>
          </a:xfrm>
          <a:custGeom>
            <a:avLst/>
            <a:gdLst/>
            <a:ahLst/>
            <a:cxnLst/>
            <a:rect l="l" t="t" r="r" b="b"/>
            <a:pathLst>
              <a:path w="19484227" h="12835235">
                <a:moveTo>
                  <a:pt x="0" y="0"/>
                </a:moveTo>
                <a:lnTo>
                  <a:pt x="19484227" y="0"/>
                </a:lnTo>
                <a:lnTo>
                  <a:pt x="19484227" y="12835234"/>
                </a:lnTo>
                <a:lnTo>
                  <a:pt x="0" y="128352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999"/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B6DBA552-88EE-29A0-4EAB-364B484414A4}"/>
              </a:ext>
            </a:extLst>
          </p:cNvPr>
          <p:cNvGrpSpPr/>
          <p:nvPr/>
        </p:nvGrpSpPr>
        <p:grpSpPr>
          <a:xfrm>
            <a:off x="791549" y="685800"/>
            <a:ext cx="11095651" cy="5486400"/>
            <a:chOff x="0" y="0"/>
            <a:chExt cx="2095586" cy="216746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9C5FDA2E-02E1-5892-DEA9-9CCF8CE8DF56}"/>
                </a:ext>
              </a:extLst>
            </p:cNvPr>
            <p:cNvSpPr/>
            <p:nvPr/>
          </p:nvSpPr>
          <p:spPr>
            <a:xfrm>
              <a:off x="0" y="0"/>
              <a:ext cx="2095585" cy="2167467"/>
            </a:xfrm>
            <a:custGeom>
              <a:avLst/>
              <a:gdLst/>
              <a:ahLst/>
              <a:cxnLst/>
              <a:rect l="l" t="t" r="r" b="b"/>
              <a:pathLst>
                <a:path w="2095585" h="2167467">
                  <a:moveTo>
                    <a:pt x="0" y="0"/>
                  </a:moveTo>
                  <a:lnTo>
                    <a:pt x="2095585" y="0"/>
                  </a:lnTo>
                  <a:lnTo>
                    <a:pt x="2095585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6299E4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16601C76-7266-7364-25CF-5E136A4E5CBC}"/>
                </a:ext>
              </a:extLst>
            </p:cNvPr>
            <p:cNvSpPr txBox="1"/>
            <p:nvPr/>
          </p:nvSpPr>
          <p:spPr>
            <a:xfrm>
              <a:off x="0" y="-47625"/>
              <a:ext cx="2095586" cy="22150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77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66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mo"/>
                  <a:ea typeface="Arimo"/>
                  <a:cs typeface="Arimo"/>
                  <a:sym typeface="Arimo"/>
                </a:rPr>
                <a:t> 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E2C316FB-F85B-E7D3-2F33-DC5D88FAE3D1}"/>
              </a:ext>
            </a:extLst>
          </p:cNvPr>
          <p:cNvSpPr txBox="1"/>
          <p:nvPr/>
        </p:nvSpPr>
        <p:spPr>
          <a:xfrm>
            <a:off x="1049617" y="937439"/>
            <a:ext cx="10579510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Within the chamber, a Commission for Issues of Residents and Young Doctors has been formed, consisting of 5 members, including one president. The purpose of this commission is to:</a:t>
            </a:r>
          </a:p>
          <a:p>
            <a:endParaRPr lang="en-GB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 the current situations related to the position and work of young doctors.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Identify and address the problems that residents and young doctors face.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Provide proposals and initiatives to improve their status in the healthcare institutions where they practice their profession.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 a voice and platform for advocating for the interests of this group within the chamber.</a:t>
            </a:r>
          </a:p>
          <a:p>
            <a:endParaRPr lang="en-GB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concept represents an important step towards:</a:t>
            </a:r>
          </a:p>
          <a:p>
            <a:endParaRPr lang="en-GB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Active involvement of young people in decision-making.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Creating continuity in professional leadership.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Supporting the career development of new generations of doctors.</a:t>
            </a:r>
          </a:p>
        </p:txBody>
      </p:sp>
    </p:spTree>
    <p:extLst>
      <p:ext uri="{BB962C8B-B14F-4D97-AF65-F5344CB8AC3E}">
        <p14:creationId xmlns:p14="http://schemas.microsoft.com/office/powerpoint/2010/main" val="1137501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73D655-493F-AF97-FA89-7F5DE9328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3">
            <a:extLst>
              <a:ext uri="{FF2B5EF4-FFF2-40B4-BE49-F238E27FC236}">
                <a16:creationId xmlns:a16="http://schemas.microsoft.com/office/drawing/2014/main" id="{A49D6637-87F8-0CE1-1316-9FB2B33EE0E9}"/>
              </a:ext>
            </a:extLst>
          </p:cNvPr>
          <p:cNvSpPr/>
          <p:nvPr/>
        </p:nvSpPr>
        <p:spPr>
          <a:xfrm>
            <a:off x="9387569" y="685800"/>
            <a:ext cx="2854947" cy="5486400"/>
          </a:xfrm>
          <a:custGeom>
            <a:avLst/>
            <a:gdLst/>
            <a:ahLst/>
            <a:cxnLst/>
            <a:rect l="l" t="t" r="r" b="b"/>
            <a:pathLst>
              <a:path w="4282420" h="8229600">
                <a:moveTo>
                  <a:pt x="0" y="0"/>
                </a:moveTo>
                <a:lnTo>
                  <a:pt x="4282420" y="0"/>
                </a:lnTo>
                <a:lnTo>
                  <a:pt x="428242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80D68D63-64CA-C9E5-8ACC-223AC329437D}"/>
              </a:ext>
            </a:extLst>
          </p:cNvPr>
          <p:cNvSpPr/>
          <p:nvPr/>
        </p:nvSpPr>
        <p:spPr>
          <a:xfrm flipH="1">
            <a:off x="0" y="685800"/>
            <a:ext cx="2854947" cy="5486400"/>
          </a:xfrm>
          <a:custGeom>
            <a:avLst/>
            <a:gdLst/>
            <a:ahLst/>
            <a:cxnLst/>
            <a:rect l="l" t="t" r="r" b="b"/>
            <a:pathLst>
              <a:path w="4282420" h="8229600">
                <a:moveTo>
                  <a:pt x="4282420" y="0"/>
                </a:moveTo>
                <a:lnTo>
                  <a:pt x="0" y="0"/>
                </a:lnTo>
                <a:lnTo>
                  <a:pt x="0" y="8229600"/>
                </a:lnTo>
                <a:lnTo>
                  <a:pt x="4282420" y="8229600"/>
                </a:lnTo>
                <a:lnTo>
                  <a:pt x="428242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5">
            <a:extLst>
              <a:ext uri="{FF2B5EF4-FFF2-40B4-BE49-F238E27FC236}">
                <a16:creationId xmlns:a16="http://schemas.microsoft.com/office/drawing/2014/main" id="{713182B0-730D-6BF9-E2D1-3E47AA9C1DCD}"/>
              </a:ext>
            </a:extLst>
          </p:cNvPr>
          <p:cNvSpPr txBox="1"/>
          <p:nvPr/>
        </p:nvSpPr>
        <p:spPr>
          <a:xfrm>
            <a:off x="1954652" y="871954"/>
            <a:ext cx="9049611" cy="51140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lvl="0">
              <a:lnSpc>
                <a:spcPts val="5770"/>
              </a:lnSpc>
            </a:pPr>
            <a:r>
              <a:rPr lang="en-GB" sz="32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many young people in your country are interested in studying medicine each year?</a:t>
            </a:r>
          </a:p>
          <a:p>
            <a:pPr lvl="0">
              <a:lnSpc>
                <a:spcPts val="5770"/>
              </a:lnSpc>
            </a:pPr>
            <a:r>
              <a:rPr lang="en-GB" sz="32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many of these individuals end up studying medicine? </a:t>
            </a:r>
          </a:p>
          <a:p>
            <a:pPr lvl="0">
              <a:lnSpc>
                <a:spcPts val="5770"/>
              </a:lnSpc>
            </a:pPr>
            <a:r>
              <a:rPr lang="en-GB" sz="32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role does your medical</a:t>
            </a:r>
          </a:p>
          <a:p>
            <a:pPr lvl="0">
              <a:lnSpc>
                <a:spcPts val="5770"/>
              </a:lnSpc>
            </a:pPr>
            <a:r>
              <a:rPr lang="en-GB" sz="32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chamber play in encouraging young people to study medicine?</a:t>
            </a:r>
            <a:endParaRPr kumimoji="0" lang="en-US" sz="3200" b="0" i="0" u="none" strike="noStrike" kern="1200" cap="none" spc="544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League Spartan"/>
              <a:ea typeface="League Spartan"/>
              <a:cs typeface="League Spartan"/>
              <a:sym typeface="League Spartan"/>
            </a:endParaRPr>
          </a:p>
        </p:txBody>
      </p:sp>
    </p:spTree>
    <p:extLst>
      <p:ext uri="{BB962C8B-B14F-4D97-AF65-F5344CB8AC3E}">
        <p14:creationId xmlns:p14="http://schemas.microsoft.com/office/powerpoint/2010/main" val="40536478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BB43B2-EC3A-AF1F-FCBF-84966D9635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E5CAF781-9F4B-77DD-92F8-E1DFC9FEED32}"/>
              </a:ext>
            </a:extLst>
          </p:cNvPr>
          <p:cNvGrpSpPr/>
          <p:nvPr/>
        </p:nvGrpSpPr>
        <p:grpSpPr>
          <a:xfrm>
            <a:off x="-422585" y="-369882"/>
            <a:ext cx="13092979" cy="3798882"/>
            <a:chOff x="0" y="0"/>
            <a:chExt cx="5172535" cy="150079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965B2F34-2A1B-A48D-EE97-77E6571672B8}"/>
                </a:ext>
              </a:extLst>
            </p:cNvPr>
            <p:cNvSpPr/>
            <p:nvPr/>
          </p:nvSpPr>
          <p:spPr>
            <a:xfrm>
              <a:off x="0" y="0"/>
              <a:ext cx="5172535" cy="1500793"/>
            </a:xfrm>
            <a:custGeom>
              <a:avLst/>
              <a:gdLst/>
              <a:ahLst/>
              <a:cxnLst/>
              <a:rect l="l" t="t" r="r" b="b"/>
              <a:pathLst>
                <a:path w="5172535" h="1500793">
                  <a:moveTo>
                    <a:pt x="0" y="0"/>
                  </a:moveTo>
                  <a:lnTo>
                    <a:pt x="5172535" y="0"/>
                  </a:lnTo>
                  <a:lnTo>
                    <a:pt x="5172535" y="1500793"/>
                  </a:lnTo>
                  <a:lnTo>
                    <a:pt x="0" y="150079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1C0CCA12-0660-7F2F-FF42-88C212760CA5}"/>
                </a:ext>
              </a:extLst>
            </p:cNvPr>
            <p:cNvSpPr txBox="1"/>
            <p:nvPr/>
          </p:nvSpPr>
          <p:spPr>
            <a:xfrm>
              <a:off x="0" y="-47625"/>
              <a:ext cx="5172535" cy="154841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77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66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mo"/>
                  <a:ea typeface="Arimo"/>
                  <a:cs typeface="Arimo"/>
                  <a:sym typeface="Arimo"/>
                </a:rPr>
                <a:t> </a:t>
              </a:r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C2E9CC0E-5C40-8BE1-BAF6-CB655A30A3FE}"/>
              </a:ext>
            </a:extLst>
          </p:cNvPr>
          <p:cNvSpPr/>
          <p:nvPr/>
        </p:nvSpPr>
        <p:spPr>
          <a:xfrm>
            <a:off x="-198553" y="-1052904"/>
            <a:ext cx="12989485" cy="8556823"/>
          </a:xfrm>
          <a:custGeom>
            <a:avLst/>
            <a:gdLst/>
            <a:ahLst/>
            <a:cxnLst/>
            <a:rect l="l" t="t" r="r" b="b"/>
            <a:pathLst>
              <a:path w="19484227" h="12835235">
                <a:moveTo>
                  <a:pt x="0" y="0"/>
                </a:moveTo>
                <a:lnTo>
                  <a:pt x="19484227" y="0"/>
                </a:lnTo>
                <a:lnTo>
                  <a:pt x="19484227" y="12835234"/>
                </a:lnTo>
                <a:lnTo>
                  <a:pt x="0" y="128352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999"/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DBBD70F0-99FF-3426-1448-7794DF275AC8}"/>
              </a:ext>
            </a:extLst>
          </p:cNvPr>
          <p:cNvGrpSpPr/>
          <p:nvPr/>
        </p:nvGrpSpPr>
        <p:grpSpPr>
          <a:xfrm>
            <a:off x="791549" y="565249"/>
            <a:ext cx="11095651" cy="5606951"/>
            <a:chOff x="0" y="-47625"/>
            <a:chExt cx="2095586" cy="2215092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9AB55EB6-D0E4-8611-EE6A-4D1BDD52C3A0}"/>
                </a:ext>
              </a:extLst>
            </p:cNvPr>
            <p:cNvSpPr/>
            <p:nvPr/>
          </p:nvSpPr>
          <p:spPr>
            <a:xfrm>
              <a:off x="0" y="0"/>
              <a:ext cx="2095585" cy="2167467"/>
            </a:xfrm>
            <a:custGeom>
              <a:avLst/>
              <a:gdLst/>
              <a:ahLst/>
              <a:cxnLst/>
              <a:rect l="l" t="t" r="r" b="b"/>
              <a:pathLst>
                <a:path w="2095585" h="2167467">
                  <a:moveTo>
                    <a:pt x="0" y="0"/>
                  </a:moveTo>
                  <a:lnTo>
                    <a:pt x="2095585" y="0"/>
                  </a:lnTo>
                  <a:lnTo>
                    <a:pt x="2095585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6299E4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C8BA1C2A-B15D-1E6F-178B-A7EFDD8F0F94}"/>
                </a:ext>
              </a:extLst>
            </p:cNvPr>
            <p:cNvSpPr txBox="1"/>
            <p:nvPr/>
          </p:nvSpPr>
          <p:spPr>
            <a:xfrm>
              <a:off x="0" y="-47625"/>
              <a:ext cx="2095586" cy="22150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77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66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mo"/>
                  <a:ea typeface="Arimo"/>
                  <a:cs typeface="Arimo"/>
                  <a:sym typeface="Arimo"/>
                </a:rPr>
                <a:t> </a:t>
              </a: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61667D7B-F138-A902-B49C-934ADE024230}"/>
              </a:ext>
            </a:extLst>
          </p:cNvPr>
          <p:cNvSpPr txBox="1"/>
          <p:nvPr/>
        </p:nvSpPr>
        <p:spPr>
          <a:xfrm>
            <a:off x="2873501" y="1102080"/>
            <a:ext cx="6931742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Number of Graduated Students in the Past Five Years (</a:t>
            </a:r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According to data from the Chamber)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8408A9BA-B3E5-5774-15E5-FF40F36BDB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6260647"/>
              </p:ext>
            </p:extLst>
          </p:nvPr>
        </p:nvGraphicFramePr>
        <p:xfrm>
          <a:off x="1671484" y="2333186"/>
          <a:ext cx="8924619" cy="24791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270384">
                  <a:extLst>
                    <a:ext uri="{9D8B030D-6E8A-4147-A177-3AD203B41FA5}">
                      <a16:colId xmlns:a16="http://schemas.microsoft.com/office/drawing/2014/main" val="467657686"/>
                    </a:ext>
                  </a:extLst>
                </a:gridCol>
                <a:gridCol w="803615">
                  <a:extLst>
                    <a:ext uri="{9D8B030D-6E8A-4147-A177-3AD203B41FA5}">
                      <a16:colId xmlns:a16="http://schemas.microsoft.com/office/drawing/2014/main" val="84967713"/>
                    </a:ext>
                  </a:extLst>
                </a:gridCol>
                <a:gridCol w="962655">
                  <a:extLst>
                    <a:ext uri="{9D8B030D-6E8A-4147-A177-3AD203B41FA5}">
                      <a16:colId xmlns:a16="http://schemas.microsoft.com/office/drawing/2014/main" val="1427323489"/>
                    </a:ext>
                  </a:extLst>
                </a:gridCol>
                <a:gridCol w="962655">
                  <a:extLst>
                    <a:ext uri="{9D8B030D-6E8A-4147-A177-3AD203B41FA5}">
                      <a16:colId xmlns:a16="http://schemas.microsoft.com/office/drawing/2014/main" val="1427907076"/>
                    </a:ext>
                  </a:extLst>
                </a:gridCol>
                <a:gridCol w="962655">
                  <a:extLst>
                    <a:ext uri="{9D8B030D-6E8A-4147-A177-3AD203B41FA5}">
                      <a16:colId xmlns:a16="http://schemas.microsoft.com/office/drawing/2014/main" val="1767142871"/>
                    </a:ext>
                  </a:extLst>
                </a:gridCol>
                <a:gridCol w="962655">
                  <a:extLst>
                    <a:ext uri="{9D8B030D-6E8A-4147-A177-3AD203B41FA5}">
                      <a16:colId xmlns:a16="http://schemas.microsoft.com/office/drawing/2014/main" val="2790638967"/>
                    </a:ext>
                  </a:extLst>
                </a:gridCol>
              </a:tblGrid>
              <a:tr h="92551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2000" u="none" strike="noStrike" dirty="0">
                          <a:effectLst/>
                        </a:rPr>
                        <a:t>University Name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7" marR="7397" marT="739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2000" u="none" strike="noStrike" dirty="0">
                          <a:effectLst/>
                        </a:rPr>
                        <a:t>2020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7" marR="7397" marT="739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2000" u="none" strike="noStrike" dirty="0">
                          <a:effectLst/>
                        </a:rPr>
                        <a:t>2021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7" marR="7397" marT="739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2000" u="none" strike="noStrike" dirty="0">
                          <a:effectLst/>
                        </a:rPr>
                        <a:t>2022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7" marR="7397" marT="739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2000" u="none" strike="noStrike">
                          <a:effectLst/>
                        </a:rPr>
                        <a:t>2023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7" marR="7397" marT="739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2000" u="none" strike="noStrike">
                          <a:effectLst/>
                        </a:rPr>
                        <a:t>2024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7" marR="7397" marT="7397" marB="0" anchor="b"/>
                </a:tc>
                <a:extLst>
                  <a:ext uri="{0D108BD9-81ED-4DB2-BD59-A6C34878D82A}">
                    <a16:rowId xmlns:a16="http://schemas.microsoft.com/office/drawing/2014/main" val="1411181561"/>
                  </a:ext>
                </a:extLst>
              </a:tr>
              <a:tr h="28667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2000" u="none" strike="noStrike" dirty="0">
                          <a:effectLst/>
                        </a:rPr>
                        <a:t>State University of Tetovo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7" marR="7397" marT="739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2000" u="none" strike="noStrike" dirty="0">
                          <a:effectLst/>
                        </a:rPr>
                        <a:t>64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7" marR="7397" marT="739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2000" u="none" strike="noStrike">
                          <a:effectLst/>
                        </a:rPr>
                        <a:t>68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7" marR="7397" marT="739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2000" u="none" strike="noStrike" dirty="0">
                          <a:effectLst/>
                        </a:rPr>
                        <a:t>49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7" marR="7397" marT="739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2000" u="none" strike="noStrike">
                          <a:effectLst/>
                        </a:rPr>
                        <a:t>82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7" marR="7397" marT="739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2000" u="none" strike="noStrike">
                          <a:effectLst/>
                        </a:rPr>
                        <a:t>63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7" marR="7397" marT="7397" marB="0" anchor="b"/>
                </a:tc>
                <a:extLst>
                  <a:ext uri="{0D108BD9-81ED-4DB2-BD59-A6C34878D82A}">
                    <a16:rowId xmlns:a16="http://schemas.microsoft.com/office/drawing/2014/main" val="2697011380"/>
                  </a:ext>
                </a:extLst>
              </a:tr>
              <a:tr h="56655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2000" u="none" strike="noStrike" dirty="0">
                          <a:effectLst/>
                        </a:rPr>
                        <a:t>University "St. Cyril and Methodius" – Skopje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7" marR="7397" marT="739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2000" u="none" strike="noStrike">
                          <a:effectLst/>
                        </a:rPr>
                        <a:t>202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7" marR="7397" marT="739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2000" u="none" strike="noStrike" dirty="0">
                          <a:effectLst/>
                        </a:rPr>
                        <a:t>202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7" marR="7397" marT="739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2000" u="none" strike="noStrike" dirty="0">
                          <a:effectLst/>
                        </a:rPr>
                        <a:t>219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7" marR="7397" marT="739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2000" u="none" strike="noStrike">
                          <a:effectLst/>
                        </a:rPr>
                        <a:t>257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7" marR="7397" marT="739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2000" u="none" strike="noStrike">
                          <a:effectLst/>
                        </a:rPr>
                        <a:t>198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7" marR="7397" marT="7397" marB="0" anchor="b"/>
                </a:tc>
                <a:extLst>
                  <a:ext uri="{0D108BD9-81ED-4DB2-BD59-A6C34878D82A}">
                    <a16:rowId xmlns:a16="http://schemas.microsoft.com/office/drawing/2014/main" val="3184522249"/>
                  </a:ext>
                </a:extLst>
              </a:tr>
              <a:tr h="28667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2000" u="none" strike="noStrike">
                          <a:effectLst/>
                        </a:rPr>
                        <a:t>Goce Delchev University, Shtip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7" marR="7397" marT="739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2000" u="none" strike="noStrike">
                          <a:effectLst/>
                        </a:rPr>
                        <a:t>106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7" marR="7397" marT="739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2000" u="none" strike="noStrike">
                          <a:effectLst/>
                        </a:rPr>
                        <a:t>106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7" marR="7397" marT="739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2000" u="none" strike="noStrike" dirty="0">
                          <a:effectLst/>
                        </a:rPr>
                        <a:t>85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7" marR="7397" marT="739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2000" u="none" strike="noStrike" dirty="0">
                          <a:effectLst/>
                        </a:rPr>
                        <a:t>89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7" marR="7397" marT="739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2000" u="none" strike="noStrike" dirty="0">
                          <a:effectLst/>
                        </a:rPr>
                        <a:t>128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7" marR="7397" marT="7397" marB="0" anchor="b"/>
                </a:tc>
                <a:extLst>
                  <a:ext uri="{0D108BD9-81ED-4DB2-BD59-A6C34878D82A}">
                    <a16:rowId xmlns:a16="http://schemas.microsoft.com/office/drawing/2014/main" val="4208199127"/>
                  </a:ext>
                </a:extLst>
              </a:tr>
              <a:tr h="28667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GB" sz="2000" u="none" strike="noStrike">
                          <a:effectLst/>
                        </a:rPr>
                        <a:t>Total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7" marR="7397" marT="739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2000" u="none" strike="noStrike">
                          <a:effectLst/>
                        </a:rPr>
                        <a:t>372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7" marR="7397" marT="739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2000" u="none" strike="noStrike" dirty="0">
                          <a:effectLst/>
                        </a:rPr>
                        <a:t>376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7" marR="7397" marT="739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2000" u="none" strike="noStrike" dirty="0">
                          <a:effectLst/>
                        </a:rPr>
                        <a:t>353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7" marR="7397" marT="739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2000" u="none" strike="noStrike" dirty="0">
                          <a:effectLst/>
                        </a:rPr>
                        <a:t>428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7" marR="7397" marT="7397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GB" sz="2000" u="none" strike="noStrike" dirty="0">
                          <a:effectLst/>
                        </a:rPr>
                        <a:t>389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397" marR="7397" marT="7397" marB="0" anchor="b"/>
                </a:tc>
                <a:extLst>
                  <a:ext uri="{0D108BD9-81ED-4DB2-BD59-A6C34878D82A}">
                    <a16:rowId xmlns:a16="http://schemas.microsoft.com/office/drawing/2014/main" val="2569693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545582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F0B983-35B4-5581-1AE2-C3B5776BB3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A987302C-D738-6C72-E714-EF9465E09536}"/>
              </a:ext>
            </a:extLst>
          </p:cNvPr>
          <p:cNvGrpSpPr/>
          <p:nvPr/>
        </p:nvGrpSpPr>
        <p:grpSpPr>
          <a:xfrm>
            <a:off x="-422585" y="-369882"/>
            <a:ext cx="13092979" cy="3798882"/>
            <a:chOff x="0" y="0"/>
            <a:chExt cx="5172535" cy="150079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BD08B139-242A-DB52-12A0-34EDEE2E4C32}"/>
                </a:ext>
              </a:extLst>
            </p:cNvPr>
            <p:cNvSpPr/>
            <p:nvPr/>
          </p:nvSpPr>
          <p:spPr>
            <a:xfrm>
              <a:off x="0" y="0"/>
              <a:ext cx="5172535" cy="1500793"/>
            </a:xfrm>
            <a:custGeom>
              <a:avLst/>
              <a:gdLst/>
              <a:ahLst/>
              <a:cxnLst/>
              <a:rect l="l" t="t" r="r" b="b"/>
              <a:pathLst>
                <a:path w="5172535" h="1500793">
                  <a:moveTo>
                    <a:pt x="0" y="0"/>
                  </a:moveTo>
                  <a:lnTo>
                    <a:pt x="5172535" y="0"/>
                  </a:lnTo>
                  <a:lnTo>
                    <a:pt x="5172535" y="1500793"/>
                  </a:lnTo>
                  <a:lnTo>
                    <a:pt x="0" y="150079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5C88DDEB-6C8C-8CE5-CE55-450B34153A54}"/>
                </a:ext>
              </a:extLst>
            </p:cNvPr>
            <p:cNvSpPr txBox="1"/>
            <p:nvPr/>
          </p:nvSpPr>
          <p:spPr>
            <a:xfrm>
              <a:off x="0" y="-47625"/>
              <a:ext cx="5172535" cy="154841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77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66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mo"/>
                  <a:ea typeface="Arimo"/>
                  <a:cs typeface="Arimo"/>
                  <a:sym typeface="Arimo"/>
                </a:rPr>
                <a:t> </a:t>
              </a:r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9A566886-AEA4-5D53-36AD-D9D4A10C2868}"/>
              </a:ext>
            </a:extLst>
          </p:cNvPr>
          <p:cNvSpPr/>
          <p:nvPr/>
        </p:nvSpPr>
        <p:spPr>
          <a:xfrm>
            <a:off x="-198553" y="-1052904"/>
            <a:ext cx="12989485" cy="8556823"/>
          </a:xfrm>
          <a:custGeom>
            <a:avLst/>
            <a:gdLst/>
            <a:ahLst/>
            <a:cxnLst/>
            <a:rect l="l" t="t" r="r" b="b"/>
            <a:pathLst>
              <a:path w="19484227" h="12835235">
                <a:moveTo>
                  <a:pt x="0" y="0"/>
                </a:moveTo>
                <a:lnTo>
                  <a:pt x="19484227" y="0"/>
                </a:lnTo>
                <a:lnTo>
                  <a:pt x="19484227" y="12835234"/>
                </a:lnTo>
                <a:lnTo>
                  <a:pt x="0" y="128352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999"/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DAA9F978-D6E8-8B4E-4FB9-C56CDFFDDD21}"/>
              </a:ext>
            </a:extLst>
          </p:cNvPr>
          <p:cNvGrpSpPr/>
          <p:nvPr/>
        </p:nvGrpSpPr>
        <p:grpSpPr>
          <a:xfrm>
            <a:off x="791549" y="685800"/>
            <a:ext cx="11095651" cy="5486400"/>
            <a:chOff x="0" y="0"/>
            <a:chExt cx="2095586" cy="216746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34CE3C27-1091-EEE0-CF69-C59DF2445EA2}"/>
                </a:ext>
              </a:extLst>
            </p:cNvPr>
            <p:cNvSpPr/>
            <p:nvPr/>
          </p:nvSpPr>
          <p:spPr>
            <a:xfrm>
              <a:off x="0" y="0"/>
              <a:ext cx="2095585" cy="2167467"/>
            </a:xfrm>
            <a:custGeom>
              <a:avLst/>
              <a:gdLst/>
              <a:ahLst/>
              <a:cxnLst/>
              <a:rect l="l" t="t" r="r" b="b"/>
              <a:pathLst>
                <a:path w="2095585" h="2167467">
                  <a:moveTo>
                    <a:pt x="0" y="0"/>
                  </a:moveTo>
                  <a:lnTo>
                    <a:pt x="2095585" y="0"/>
                  </a:lnTo>
                  <a:lnTo>
                    <a:pt x="2095585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6299E4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32B83017-F259-CEA4-0379-62B16A7FC922}"/>
                </a:ext>
              </a:extLst>
            </p:cNvPr>
            <p:cNvSpPr txBox="1"/>
            <p:nvPr/>
          </p:nvSpPr>
          <p:spPr>
            <a:xfrm>
              <a:off x="0" y="-47625"/>
              <a:ext cx="2095586" cy="22150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77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66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mo"/>
                  <a:ea typeface="Arimo"/>
                  <a:cs typeface="Arimo"/>
                  <a:sym typeface="Arimo"/>
                </a:rPr>
                <a:t> </a:t>
              </a:r>
            </a:p>
          </p:txBody>
        </p:sp>
      </p:grpSp>
      <p:sp>
        <p:nvSpPr>
          <p:cNvPr id="10" name="Rectangle 1">
            <a:extLst>
              <a:ext uri="{FF2B5EF4-FFF2-40B4-BE49-F238E27FC236}">
                <a16:creationId xmlns:a16="http://schemas.microsoft.com/office/drawing/2014/main" id="{1BA5B611-9E09-A51B-775E-2E41102DB0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9075" y="1475344"/>
            <a:ext cx="9563452" cy="738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1" i="0" u="none" strike="noStrike" cap="none" normalizeH="0" baseline="0" dirty="0">
                <a:ln>
                  <a:noFill/>
                </a:ln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Total Number of Candidates Who Passed the Professional Exam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5299220D-9B0C-D462-2E9D-6DAF086CFE7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610826"/>
              </p:ext>
            </p:extLst>
          </p:nvPr>
        </p:nvGraphicFramePr>
        <p:xfrm>
          <a:off x="3667432" y="2183231"/>
          <a:ext cx="5034116" cy="31686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41755">
                  <a:extLst>
                    <a:ext uri="{9D8B030D-6E8A-4147-A177-3AD203B41FA5}">
                      <a16:colId xmlns:a16="http://schemas.microsoft.com/office/drawing/2014/main" val="2403914023"/>
                    </a:ext>
                  </a:extLst>
                </a:gridCol>
                <a:gridCol w="2792361">
                  <a:extLst>
                    <a:ext uri="{9D8B030D-6E8A-4147-A177-3AD203B41FA5}">
                      <a16:colId xmlns:a16="http://schemas.microsoft.com/office/drawing/2014/main" val="1905659929"/>
                    </a:ext>
                  </a:extLst>
                </a:gridCol>
              </a:tblGrid>
              <a:tr h="56692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2000" u="none" strike="noStrike" dirty="0">
                          <a:effectLst/>
                        </a:rPr>
                        <a:t>Year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2000" u="none" strike="noStrike">
                          <a:effectLst/>
                        </a:rPr>
                        <a:t>Number of Candidates</a:t>
                      </a:r>
                      <a:endParaRPr lang="en-GB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347395762"/>
                  </a:ext>
                </a:extLst>
              </a:tr>
              <a:tr h="74172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2000" u="none" strike="noStrike" dirty="0">
                          <a:effectLst/>
                        </a:rPr>
                        <a:t>2020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2000" u="none" strike="noStrike" dirty="0">
                          <a:effectLst/>
                        </a:rPr>
                        <a:t>352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582440914"/>
                  </a:ext>
                </a:extLst>
              </a:tr>
              <a:tr h="31395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2000" u="none" strike="noStrike">
                          <a:effectLst/>
                        </a:rPr>
                        <a:t>2021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2000" u="none" strike="noStrike" dirty="0">
                          <a:effectLst/>
                        </a:rPr>
                        <a:t>406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01057777"/>
                  </a:ext>
                </a:extLst>
              </a:tr>
              <a:tr h="35120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2000" u="none" strike="noStrike">
                          <a:effectLst/>
                        </a:rPr>
                        <a:t>2022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2000" u="none" strike="noStrike" dirty="0">
                          <a:effectLst/>
                        </a:rPr>
                        <a:t>419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052604102"/>
                  </a:ext>
                </a:extLst>
              </a:tr>
              <a:tr h="31395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2000" u="none" strike="noStrike">
                          <a:effectLst/>
                        </a:rPr>
                        <a:t>2023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2000" u="none" strike="noStrike" dirty="0">
                          <a:effectLst/>
                        </a:rPr>
                        <a:t>425</a:t>
                      </a:r>
                      <a:endParaRPr lang="en-GB" sz="2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386781788"/>
                  </a:ext>
                </a:extLst>
              </a:tr>
              <a:tr h="313957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2000" u="none" strike="noStrike">
                          <a:effectLst/>
                        </a:rPr>
                        <a:t>2024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2000" u="none" strike="noStrike">
                          <a:effectLst/>
                        </a:rPr>
                        <a:t>357</a:t>
                      </a:r>
                      <a:endParaRPr lang="en-GB" sz="2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482444113"/>
                  </a:ext>
                </a:extLst>
              </a:tr>
              <a:tr h="56692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2000" u="none" strike="noStrike">
                          <a:effectLst/>
                        </a:rPr>
                        <a:t>Total (last 5 years)</a:t>
                      </a:r>
                      <a:endParaRPr lang="en-GB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2000" u="none" strike="noStrike" dirty="0">
                          <a:effectLst/>
                        </a:rPr>
                        <a:t>1959</a:t>
                      </a:r>
                      <a:endParaRPr lang="en-GB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9338208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31421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EBBEC3-FDF6-1421-3D75-E7055F0D0C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B77E2246-F856-A86D-EDE6-2D178DDF85BA}"/>
              </a:ext>
            </a:extLst>
          </p:cNvPr>
          <p:cNvGrpSpPr/>
          <p:nvPr/>
        </p:nvGrpSpPr>
        <p:grpSpPr>
          <a:xfrm>
            <a:off x="-422585" y="-369882"/>
            <a:ext cx="13092979" cy="3798882"/>
            <a:chOff x="0" y="0"/>
            <a:chExt cx="5172535" cy="150079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D4238B10-848C-3B3A-11C4-636D8623EB07}"/>
                </a:ext>
              </a:extLst>
            </p:cNvPr>
            <p:cNvSpPr/>
            <p:nvPr/>
          </p:nvSpPr>
          <p:spPr>
            <a:xfrm>
              <a:off x="0" y="0"/>
              <a:ext cx="5172535" cy="1500793"/>
            </a:xfrm>
            <a:custGeom>
              <a:avLst/>
              <a:gdLst/>
              <a:ahLst/>
              <a:cxnLst/>
              <a:rect l="l" t="t" r="r" b="b"/>
              <a:pathLst>
                <a:path w="5172535" h="1500793">
                  <a:moveTo>
                    <a:pt x="0" y="0"/>
                  </a:moveTo>
                  <a:lnTo>
                    <a:pt x="5172535" y="0"/>
                  </a:lnTo>
                  <a:lnTo>
                    <a:pt x="5172535" y="1500793"/>
                  </a:lnTo>
                  <a:lnTo>
                    <a:pt x="0" y="150079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284DCE63-35FD-BC51-BBF5-E001D0E43C69}"/>
                </a:ext>
              </a:extLst>
            </p:cNvPr>
            <p:cNvSpPr txBox="1"/>
            <p:nvPr/>
          </p:nvSpPr>
          <p:spPr>
            <a:xfrm>
              <a:off x="0" y="-47625"/>
              <a:ext cx="5172535" cy="1548418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77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66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mo"/>
                  <a:ea typeface="Arimo"/>
                  <a:cs typeface="Arimo"/>
                  <a:sym typeface="Arimo"/>
                </a:rPr>
                <a:t> </a:t>
              </a:r>
            </a:p>
          </p:txBody>
        </p:sp>
      </p:grpSp>
      <p:sp>
        <p:nvSpPr>
          <p:cNvPr id="5" name="Freeform 5">
            <a:extLst>
              <a:ext uri="{FF2B5EF4-FFF2-40B4-BE49-F238E27FC236}">
                <a16:creationId xmlns:a16="http://schemas.microsoft.com/office/drawing/2014/main" id="{8E060661-C7AE-169C-C9FC-65CB0872E0DF}"/>
              </a:ext>
            </a:extLst>
          </p:cNvPr>
          <p:cNvSpPr/>
          <p:nvPr/>
        </p:nvSpPr>
        <p:spPr>
          <a:xfrm>
            <a:off x="-198553" y="-1052904"/>
            <a:ext cx="12989485" cy="8556823"/>
          </a:xfrm>
          <a:custGeom>
            <a:avLst/>
            <a:gdLst/>
            <a:ahLst/>
            <a:cxnLst/>
            <a:rect l="l" t="t" r="r" b="b"/>
            <a:pathLst>
              <a:path w="19484227" h="12835235">
                <a:moveTo>
                  <a:pt x="0" y="0"/>
                </a:moveTo>
                <a:lnTo>
                  <a:pt x="19484227" y="0"/>
                </a:lnTo>
                <a:lnTo>
                  <a:pt x="19484227" y="12835234"/>
                </a:lnTo>
                <a:lnTo>
                  <a:pt x="0" y="1283523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20999"/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6" name="Group 6">
            <a:extLst>
              <a:ext uri="{FF2B5EF4-FFF2-40B4-BE49-F238E27FC236}">
                <a16:creationId xmlns:a16="http://schemas.microsoft.com/office/drawing/2014/main" id="{5CC41FD9-5094-0454-B14F-F350AE25BB57}"/>
              </a:ext>
            </a:extLst>
          </p:cNvPr>
          <p:cNvGrpSpPr/>
          <p:nvPr/>
        </p:nvGrpSpPr>
        <p:grpSpPr>
          <a:xfrm>
            <a:off x="791549" y="685800"/>
            <a:ext cx="11095651" cy="5486400"/>
            <a:chOff x="0" y="0"/>
            <a:chExt cx="2095586" cy="2167467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3C9DC023-2900-9C0D-E19A-BE688C1D8B56}"/>
                </a:ext>
              </a:extLst>
            </p:cNvPr>
            <p:cNvSpPr/>
            <p:nvPr/>
          </p:nvSpPr>
          <p:spPr>
            <a:xfrm>
              <a:off x="0" y="0"/>
              <a:ext cx="2095585" cy="2167467"/>
            </a:xfrm>
            <a:custGeom>
              <a:avLst/>
              <a:gdLst/>
              <a:ahLst/>
              <a:cxnLst/>
              <a:rect l="l" t="t" r="r" b="b"/>
              <a:pathLst>
                <a:path w="2095585" h="2167467">
                  <a:moveTo>
                    <a:pt x="0" y="0"/>
                  </a:moveTo>
                  <a:lnTo>
                    <a:pt x="2095585" y="0"/>
                  </a:lnTo>
                  <a:lnTo>
                    <a:pt x="2095585" y="2167467"/>
                  </a:lnTo>
                  <a:lnTo>
                    <a:pt x="0" y="2167467"/>
                  </a:lnTo>
                  <a:close/>
                </a:path>
              </a:pathLst>
            </a:custGeom>
            <a:solidFill>
              <a:srgbClr val="6299E4"/>
            </a:solidFill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C4E8FA55-7FFA-BF09-881E-B4B8297E2C7E}"/>
                </a:ext>
              </a:extLst>
            </p:cNvPr>
            <p:cNvSpPr txBox="1"/>
            <p:nvPr/>
          </p:nvSpPr>
          <p:spPr>
            <a:xfrm>
              <a:off x="0" y="-47625"/>
              <a:ext cx="2095586" cy="2215092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marL="0" marR="0" lvl="0" indent="0" algn="ctr" defTabSz="914400" rtl="0" eaLnBrk="1" fontAlgn="auto" latinLnBrk="0" hangingPunct="1">
                <a:lnSpc>
                  <a:spcPts val="1773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66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mo"/>
                  <a:ea typeface="Arimo"/>
                  <a:cs typeface="Arimo"/>
                  <a:sym typeface="Arimo"/>
                </a:rPr>
                <a:t> </a:t>
              </a:r>
            </a:p>
          </p:txBody>
        </p: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BC7E20BA-43FC-5FF9-40DF-BB47C4E3782C}"/>
              </a:ext>
            </a:extLst>
          </p:cNvPr>
          <p:cNvSpPr txBox="1"/>
          <p:nvPr/>
        </p:nvSpPr>
        <p:spPr>
          <a:xfrm>
            <a:off x="1750143" y="835742"/>
            <a:ext cx="9075174" cy="5078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Doctor’s Chamber of North Macedonia primarily has roles related to: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Licensing, regulation, and professional oversight of medical practice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Promoting professional development and continuous medical education (CME/CPD)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Specifically, when it comes to encouraging young people to choose medicine as a profession, there are no explicit programs or promotional campaigns targeted at high school students (as may be the case with some other professional organizations globally).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However, there is one notable initiative by the Chamber:</a:t>
            </a:r>
          </a:p>
          <a:p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"Special Award for the Best Medical Students", named after Prim. Dr. Dimitar Ivanovski, the top student from the first generation of the Medical Faculty in Skopje.</a:t>
            </a:r>
          </a:p>
          <a:p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winners also receive vouchers to cover the costs of taking the professional exam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award is an inspirational step – it recognizes academic excellence and can serve as encouragement.</a:t>
            </a:r>
          </a:p>
        </p:txBody>
      </p:sp>
    </p:spTree>
    <p:extLst>
      <p:ext uri="{BB962C8B-B14F-4D97-AF65-F5344CB8AC3E}">
        <p14:creationId xmlns:p14="http://schemas.microsoft.com/office/powerpoint/2010/main" val="14080849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Rectangle 42">
            <a:extLst>
              <a:ext uri="{FF2B5EF4-FFF2-40B4-BE49-F238E27FC236}">
                <a16:creationId xmlns:a16="http://schemas.microsoft.com/office/drawing/2014/main" id="{16B067B1-F4E5-4FDF-813D-C9E872E800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F3938531-1FD1-4C6A-59DC-0F91565EB6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0" b="26024"/>
          <a:stretch>
            <a:fillRect/>
          </a:stretch>
        </p:blipFill>
        <p:spPr>
          <a:xfrm>
            <a:off x="307775" y="261437"/>
            <a:ext cx="11576450" cy="6335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03805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4874B0">
                <a:alpha val="100000"/>
              </a:srgbClr>
            </a:gs>
            <a:gs pos="100000">
              <a:srgbClr val="053371">
                <a:alpha val="100000"/>
              </a:srgb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521540" y="4425073"/>
            <a:ext cx="5714899" cy="2695667"/>
          </a:xfrm>
          <a:custGeom>
            <a:avLst/>
            <a:gdLst/>
            <a:ahLst/>
            <a:cxnLst/>
            <a:rect l="l" t="t" r="r" b="b"/>
            <a:pathLst>
              <a:path w="8572348" h="4043501">
                <a:moveTo>
                  <a:pt x="0" y="0"/>
                </a:moveTo>
                <a:lnTo>
                  <a:pt x="8572348" y="0"/>
                </a:lnTo>
                <a:lnTo>
                  <a:pt x="8572348" y="4043501"/>
                </a:lnTo>
                <a:lnTo>
                  <a:pt x="0" y="40435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9106168" y="286506"/>
            <a:ext cx="2854947" cy="5486400"/>
          </a:xfrm>
          <a:custGeom>
            <a:avLst/>
            <a:gdLst/>
            <a:ahLst/>
            <a:cxnLst/>
            <a:rect l="l" t="t" r="r" b="b"/>
            <a:pathLst>
              <a:path w="4282420" h="8229600">
                <a:moveTo>
                  <a:pt x="0" y="0"/>
                </a:moveTo>
                <a:lnTo>
                  <a:pt x="4282420" y="0"/>
                </a:lnTo>
                <a:lnTo>
                  <a:pt x="428242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Freeform 4"/>
          <p:cNvSpPr/>
          <p:nvPr/>
        </p:nvSpPr>
        <p:spPr>
          <a:xfrm flipH="1">
            <a:off x="0" y="685800"/>
            <a:ext cx="2854947" cy="5486400"/>
          </a:xfrm>
          <a:custGeom>
            <a:avLst/>
            <a:gdLst/>
            <a:ahLst/>
            <a:cxnLst/>
            <a:rect l="l" t="t" r="r" b="b"/>
            <a:pathLst>
              <a:path w="4282420" h="8229600">
                <a:moveTo>
                  <a:pt x="4282420" y="0"/>
                </a:moveTo>
                <a:lnTo>
                  <a:pt x="0" y="0"/>
                </a:lnTo>
                <a:lnTo>
                  <a:pt x="0" y="8229600"/>
                </a:lnTo>
                <a:lnTo>
                  <a:pt x="4282420" y="8229600"/>
                </a:lnTo>
                <a:lnTo>
                  <a:pt x="428242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085833" y="2572043"/>
            <a:ext cx="6020335" cy="22570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marR="0" lvl="0" indent="0" algn="ctr" defTabSz="609630" rtl="0" eaLnBrk="1" fontAlgn="auto" latinLnBrk="0" hangingPunct="1">
              <a:lnSpc>
                <a:spcPts val="879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292" b="0" i="0" u="none" strike="noStrike" kern="1200" cap="none" spc="829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eague Spartan"/>
                <a:ea typeface="League Spartan"/>
                <a:cs typeface="League Spartan"/>
                <a:sym typeface="League Spartan"/>
              </a:rPr>
              <a:t>THANK YOU</a:t>
            </a:r>
          </a:p>
        </p:txBody>
      </p:sp>
      <p:sp>
        <p:nvSpPr>
          <p:cNvPr id="6" name="Freeform 6"/>
          <p:cNvSpPr/>
          <p:nvPr/>
        </p:nvSpPr>
        <p:spPr>
          <a:xfrm>
            <a:off x="0" y="4425073"/>
            <a:ext cx="5714899" cy="2695667"/>
          </a:xfrm>
          <a:custGeom>
            <a:avLst/>
            <a:gdLst/>
            <a:ahLst/>
            <a:cxnLst/>
            <a:rect l="l" t="t" r="r" b="b"/>
            <a:pathLst>
              <a:path w="8572348" h="4043501">
                <a:moveTo>
                  <a:pt x="0" y="0"/>
                </a:moveTo>
                <a:lnTo>
                  <a:pt x="8572348" y="0"/>
                </a:lnTo>
                <a:lnTo>
                  <a:pt x="8572348" y="4043501"/>
                </a:lnTo>
                <a:lnTo>
                  <a:pt x="0" y="40435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8847137" y="4425073"/>
            <a:ext cx="5714899" cy="2695667"/>
          </a:xfrm>
          <a:custGeom>
            <a:avLst/>
            <a:gdLst/>
            <a:ahLst/>
            <a:cxnLst/>
            <a:rect l="l" t="t" r="r" b="b"/>
            <a:pathLst>
              <a:path w="8572348" h="4043501">
                <a:moveTo>
                  <a:pt x="0" y="0"/>
                </a:moveTo>
                <a:lnTo>
                  <a:pt x="8572348" y="0"/>
                </a:lnTo>
                <a:lnTo>
                  <a:pt x="8572348" y="4043501"/>
                </a:lnTo>
                <a:lnTo>
                  <a:pt x="0" y="404350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0" marR="0" lvl="0" indent="0" algn="l" defTabSz="6096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Custom">
  <a:themeElements>
    <a:clrScheme name="Tech presentation">
      <a:dk1>
        <a:srgbClr val="000000"/>
      </a:dk1>
      <a:lt1>
        <a:srgbClr val="FFFFFF"/>
      </a:lt1>
      <a:dk2>
        <a:srgbClr val="435369"/>
      </a:dk2>
      <a:lt2>
        <a:srgbClr val="E8E8E8"/>
      </a:lt2>
      <a:accent1>
        <a:srgbClr val="A53F51"/>
      </a:accent1>
      <a:accent2>
        <a:srgbClr val="E89756"/>
      </a:accent2>
      <a:accent3>
        <a:srgbClr val="2F3342"/>
      </a:accent3>
      <a:accent4>
        <a:srgbClr val="2B2052"/>
      </a:accent4>
      <a:accent5>
        <a:srgbClr val="00023A"/>
      </a:accent5>
      <a:accent6>
        <a:srgbClr val="7E7E7E"/>
      </a:accent6>
      <a:hlink>
        <a:srgbClr val="467886"/>
      </a:hlink>
      <a:folHlink>
        <a:srgbClr val="96607D"/>
      </a:folHlink>
    </a:clrScheme>
    <a:fontScheme name="Custom 99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M55661986_wac_CP_V19" id="{030227AD-26D8-46F7-B412-6532AF4DDFEA}" vid="{787E6F9C-FC70-455D-8D81-5DEDA8A08FF0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591</Words>
  <Application>Microsoft Office PowerPoint</Application>
  <PresentationFormat>Widescreen</PresentationFormat>
  <Paragraphs>148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14</vt:i4>
      </vt:variant>
    </vt:vector>
  </HeadingPairs>
  <TitlesOfParts>
    <vt:vector size="26" baseType="lpstr">
      <vt:lpstr>Aptos</vt:lpstr>
      <vt:lpstr>Aptos Display</vt:lpstr>
      <vt:lpstr>Arial</vt:lpstr>
      <vt:lpstr>Arimo</vt:lpstr>
      <vt:lpstr>Calibri</vt:lpstr>
      <vt:lpstr>Calibri Light</vt:lpstr>
      <vt:lpstr>League Spartan</vt:lpstr>
      <vt:lpstr>Wingdings</vt:lpstr>
      <vt:lpstr>Office Theme</vt:lpstr>
      <vt:lpstr>1_Custom</vt:lpstr>
      <vt:lpstr>1_Office Theme</vt:lpstr>
      <vt:lpstr>2_Office Theme</vt:lpstr>
      <vt:lpstr>Doctor’s chamber of republic of north Macedonia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VOX MEDICI</dc:creator>
  <cp:lastModifiedBy>VOX MEDICI</cp:lastModifiedBy>
  <cp:revision>18</cp:revision>
  <dcterms:created xsi:type="dcterms:W3CDTF">2025-09-02T10:40:27Z</dcterms:created>
  <dcterms:modified xsi:type="dcterms:W3CDTF">2025-09-04T20:07:58Z</dcterms:modified>
</cp:coreProperties>
</file>