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3300"/>
    <a:srgbClr val="261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>
      <p:cViewPr varScale="1">
        <p:scale>
          <a:sx n="99" d="100"/>
          <a:sy n="99" d="100"/>
        </p:scale>
        <p:origin x="93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6066F-0956-45D3-A589-F1A7FE276053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68FDB-70C2-4158-9FCE-CA79BCA1EACC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F77E9-D6B2-4AE7-9030-6EAB7D02A82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AD6EE-3360-424C-8369-CCFD132D6D73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E0AF5-7AC6-4210-9903-290F339DF644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D9628-63FA-4625-B746-DC59355B84E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03AEA-D230-4A41-9DA2-7BFC411A867A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8E3CC-EDB8-40EB-8C59-F00D62F748A8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60453-64C2-4D5A-9F3D-3CE987EEFC7B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7BA5A-E4FB-4C00-86E4-DE826813DA9C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85973-96E1-4361-A990-D944F406FD46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9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066EA737-930D-4921-BC7B-7BBDBED95F46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93E7EB-1250-44DA-B3DD-4CDB7C55A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/>
          <a:lstStyle/>
          <a:p>
            <a:r>
              <a:rPr lang="de-DE" dirty="0"/>
              <a:t>📅 Save </a:t>
            </a:r>
            <a:r>
              <a:rPr lang="de-DE" dirty="0" err="1"/>
              <a:t>the</a:t>
            </a:r>
            <a:r>
              <a:rPr lang="de-DE" dirty="0"/>
              <a:t> Date</a:t>
            </a:r>
            <a:br>
              <a:rPr lang="de-DE" dirty="0"/>
            </a:br>
            <a:r>
              <a:rPr lang="de-DE" b="1" dirty="0"/>
              <a:t>ZEVA Symposium in AUSTRIA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076FBD-56F7-4971-8D11-7B6EB47A0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916832"/>
            <a:ext cx="8568952" cy="4525963"/>
          </a:xfrm>
        </p:spPr>
        <p:txBody>
          <a:bodyPr/>
          <a:lstStyle/>
          <a:p>
            <a:pPr algn="just"/>
            <a:r>
              <a:rPr lang="de-DE" dirty="0"/>
              <a:t>03. September 2026, Vienna - Welcome Reception</a:t>
            </a:r>
          </a:p>
          <a:p>
            <a:pPr algn="just"/>
            <a:r>
              <a:rPr lang="de-DE" dirty="0"/>
              <a:t>04.- 05. September 2026, Vienna - Sessions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2F3D11-8C50-4210-95C9-525BCF3F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160" y="4023362"/>
            <a:ext cx="6400000" cy="25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2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69DC4A-5055-42C9-A3CA-852051827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/>
          <a:lstStyle/>
          <a:p>
            <a:pPr algn="just"/>
            <a:r>
              <a:rPr lang="de-DE" dirty="0"/>
              <a:t>For </a:t>
            </a:r>
            <a:r>
              <a:rPr lang="de-DE" dirty="0" err="1"/>
              <a:t>questions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ZEVA Symposium 2026,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/>
              <a:t>:</a:t>
            </a:r>
            <a:endParaRPr lang="de-DE" dirty="0"/>
          </a:p>
          <a:p>
            <a:endParaRPr lang="de-DE" dirty="0"/>
          </a:p>
          <a:p>
            <a:pPr marL="0" indent="0" algn="ctr">
              <a:buNone/>
            </a:pPr>
            <a:r>
              <a:rPr lang="en-US" sz="3600" b="1" dirty="0"/>
              <a:t>International Department of the Austrian Medical Chamber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dirty="0"/>
              <a:t>international@aerztekammer.at</a:t>
            </a:r>
          </a:p>
          <a:p>
            <a:endParaRPr lang="de-DE" dirty="0"/>
          </a:p>
        </p:txBody>
      </p:sp>
      <p:pic>
        <p:nvPicPr>
          <p:cNvPr id="4" name="Picture 29">
            <a:extLst>
              <a:ext uri="{FF2B5EF4-FFF2-40B4-BE49-F238E27FC236}">
                <a16:creationId xmlns:a16="http://schemas.microsoft.com/office/drawing/2014/main" id="{399194E1-2CE7-41DC-BAE1-3D320F6DC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2625" y="5085184"/>
            <a:ext cx="2698750" cy="1589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061159"/>
      </p:ext>
    </p:extLst>
  </p:cSld>
  <p:clrMapOvr>
    <a:masterClrMapping/>
  </p:clrMapOvr>
</p:sld>
</file>

<file path=ppt/theme/theme1.xml><?xml version="1.0" encoding="utf-8"?>
<a:theme xmlns:a="http://schemas.openxmlformats.org/drawingml/2006/main" name="Praesentatio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-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Präsentation4</Template>
  <TotalTime>0</TotalTime>
  <Words>51</Words>
  <Application>Microsoft Office PowerPoint</Application>
  <PresentationFormat>Bildschirmpräsentation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Praesentation</vt:lpstr>
      <vt:lpstr>📅 Save the Date ZEVA Symposium in AUSTRIA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Baginska Katarzyna</dc:creator>
  <cp:lastModifiedBy>Baginska Katarzyna</cp:lastModifiedBy>
  <cp:revision>5</cp:revision>
  <dcterms:created xsi:type="dcterms:W3CDTF">2025-08-26T09:40:34Z</dcterms:created>
  <dcterms:modified xsi:type="dcterms:W3CDTF">2025-09-02T15:06:32Z</dcterms:modified>
</cp:coreProperties>
</file>