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303" r:id="rId3"/>
    <p:sldId id="313" r:id="rId4"/>
    <p:sldId id="314" r:id="rId5"/>
    <p:sldId id="321" r:id="rId6"/>
    <p:sldId id="320" r:id="rId7"/>
    <p:sldId id="323" r:id="rId8"/>
    <p:sldId id="315" r:id="rId9"/>
    <p:sldId id="324" r:id="rId10"/>
    <p:sldId id="316" r:id="rId11"/>
    <p:sldId id="322" r:id="rId12"/>
    <p:sldId id="319" r:id="rId13"/>
    <p:sldId id="317" r:id="rId14"/>
    <p:sldId id="264" r:id="rId15"/>
  </p:sldIdLst>
  <p:sldSz cx="9144000" cy="6858000" type="screen4x3"/>
  <p:notesSz cx="6858000" cy="9144000"/>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CC3300"/>
    <a:srgbClr val="2619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591" autoAdjust="0"/>
    <p:restoredTop sz="94660"/>
  </p:normalViewPr>
  <p:slideViewPr>
    <p:cSldViewPr>
      <p:cViewPr varScale="1">
        <p:scale>
          <a:sx n="99" d="100"/>
          <a:sy n="99" d="100"/>
        </p:scale>
        <p:origin x="1133" y="7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endParaRPr lang="de-AT"/>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endParaRPr lang="de-AT"/>
          </a:p>
        </p:txBody>
      </p:sp>
      <p:sp>
        <p:nvSpPr>
          <p:cNvPr id="4" name="Datumsplatzhalter 3"/>
          <p:cNvSpPr>
            <a:spLocks noGrp="1"/>
          </p:cNvSpPr>
          <p:nvPr>
            <p:ph type="dt" sz="half" idx="10"/>
          </p:nvPr>
        </p:nvSpPr>
        <p:spPr/>
        <p:txBody>
          <a:bodyPr/>
          <a:lstStyle>
            <a:lvl1pPr>
              <a:defRPr/>
            </a:lvl1pPr>
          </a:lstStyle>
          <a:p>
            <a:endParaRPr lang="de-DE"/>
          </a:p>
        </p:txBody>
      </p:sp>
      <p:sp>
        <p:nvSpPr>
          <p:cNvPr id="5" name="Fußzeilenplatzhalter 4"/>
          <p:cNvSpPr>
            <a:spLocks noGrp="1"/>
          </p:cNvSpPr>
          <p:nvPr>
            <p:ph type="ftr" sz="quarter" idx="11"/>
          </p:nvPr>
        </p:nvSpPr>
        <p:spPr/>
        <p:txBody>
          <a:bodyPr/>
          <a:lstStyle>
            <a:lvl1pPr>
              <a:defRPr/>
            </a:lvl1pPr>
          </a:lstStyle>
          <a:p>
            <a:endParaRPr lang="de-DE"/>
          </a:p>
        </p:txBody>
      </p:sp>
      <p:sp>
        <p:nvSpPr>
          <p:cNvPr id="6" name="Foliennummernplatzhalter 5"/>
          <p:cNvSpPr>
            <a:spLocks noGrp="1"/>
          </p:cNvSpPr>
          <p:nvPr>
            <p:ph type="sldNum" sz="quarter" idx="12"/>
          </p:nvPr>
        </p:nvSpPr>
        <p:spPr/>
        <p:txBody>
          <a:bodyPr/>
          <a:lstStyle>
            <a:lvl1pPr>
              <a:defRPr/>
            </a:lvl1pPr>
          </a:lstStyle>
          <a:p>
            <a:fld id="{3B86066F-0956-45D3-A589-F1A7FE276053}" type="slidenum">
              <a:rPr lang="de-DE"/>
              <a:pPr/>
              <a:t>‹Nr.›</a:t>
            </a:fld>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AT"/>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p:cNvSpPr>
            <a:spLocks noGrp="1"/>
          </p:cNvSpPr>
          <p:nvPr>
            <p:ph type="dt" sz="half" idx="10"/>
          </p:nvPr>
        </p:nvSpPr>
        <p:spPr/>
        <p:txBody>
          <a:bodyPr/>
          <a:lstStyle>
            <a:lvl1pPr>
              <a:defRPr/>
            </a:lvl1pPr>
          </a:lstStyle>
          <a:p>
            <a:endParaRPr lang="de-DE"/>
          </a:p>
        </p:txBody>
      </p:sp>
      <p:sp>
        <p:nvSpPr>
          <p:cNvPr id="5" name="Fußzeilenplatzhalter 4"/>
          <p:cNvSpPr>
            <a:spLocks noGrp="1"/>
          </p:cNvSpPr>
          <p:nvPr>
            <p:ph type="ftr" sz="quarter" idx="11"/>
          </p:nvPr>
        </p:nvSpPr>
        <p:spPr/>
        <p:txBody>
          <a:bodyPr/>
          <a:lstStyle>
            <a:lvl1pPr>
              <a:defRPr/>
            </a:lvl1pPr>
          </a:lstStyle>
          <a:p>
            <a:endParaRPr lang="de-DE"/>
          </a:p>
        </p:txBody>
      </p:sp>
      <p:sp>
        <p:nvSpPr>
          <p:cNvPr id="6" name="Foliennummernplatzhalter 5"/>
          <p:cNvSpPr>
            <a:spLocks noGrp="1"/>
          </p:cNvSpPr>
          <p:nvPr>
            <p:ph type="sldNum" sz="quarter" idx="12"/>
          </p:nvPr>
        </p:nvSpPr>
        <p:spPr/>
        <p:txBody>
          <a:bodyPr/>
          <a:lstStyle>
            <a:lvl1pPr>
              <a:defRPr/>
            </a:lvl1pPr>
          </a:lstStyle>
          <a:p>
            <a:fld id="{90068FDB-70C2-4158-9FCE-CA79BCA1EACC}" type="slidenum">
              <a:rPr lang="de-DE"/>
              <a:pPr/>
              <a:t>‹Nr.›</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endParaRPr lang="de-AT"/>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
        <p:nvSpPr>
          <p:cNvPr id="4" name="Datumsplatzhalter 3"/>
          <p:cNvSpPr>
            <a:spLocks noGrp="1"/>
          </p:cNvSpPr>
          <p:nvPr>
            <p:ph type="dt" sz="half" idx="10"/>
          </p:nvPr>
        </p:nvSpPr>
        <p:spPr/>
        <p:txBody>
          <a:bodyPr/>
          <a:lstStyle>
            <a:lvl1pPr>
              <a:defRPr/>
            </a:lvl1pPr>
          </a:lstStyle>
          <a:p>
            <a:endParaRPr lang="de-DE"/>
          </a:p>
        </p:txBody>
      </p:sp>
      <p:sp>
        <p:nvSpPr>
          <p:cNvPr id="5" name="Fußzeilenplatzhalter 4"/>
          <p:cNvSpPr>
            <a:spLocks noGrp="1"/>
          </p:cNvSpPr>
          <p:nvPr>
            <p:ph type="ftr" sz="quarter" idx="11"/>
          </p:nvPr>
        </p:nvSpPr>
        <p:spPr/>
        <p:txBody>
          <a:bodyPr/>
          <a:lstStyle>
            <a:lvl1pPr>
              <a:defRPr/>
            </a:lvl1pPr>
          </a:lstStyle>
          <a:p>
            <a:endParaRPr lang="de-DE"/>
          </a:p>
        </p:txBody>
      </p:sp>
      <p:sp>
        <p:nvSpPr>
          <p:cNvPr id="6" name="Foliennummernplatzhalter 5"/>
          <p:cNvSpPr>
            <a:spLocks noGrp="1"/>
          </p:cNvSpPr>
          <p:nvPr>
            <p:ph type="sldNum" sz="quarter" idx="12"/>
          </p:nvPr>
        </p:nvSpPr>
        <p:spPr/>
        <p:txBody>
          <a:bodyPr/>
          <a:lstStyle>
            <a:lvl1pPr>
              <a:defRPr/>
            </a:lvl1pPr>
          </a:lstStyle>
          <a:p>
            <a:fld id="{A03F77E9-D6B2-4AE7-9030-6EAB7D02A825}" type="slidenum">
              <a:rPr lang="de-DE"/>
              <a:pPr/>
              <a:t>‹Nr.›</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AT"/>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Datumsplatzhalter 4"/>
          <p:cNvSpPr>
            <a:spLocks noGrp="1"/>
          </p:cNvSpPr>
          <p:nvPr>
            <p:ph type="dt" sz="half" idx="10"/>
          </p:nvPr>
        </p:nvSpPr>
        <p:spPr/>
        <p:txBody>
          <a:bodyPr/>
          <a:lstStyle>
            <a:lvl1pPr>
              <a:defRPr/>
            </a:lvl1pPr>
          </a:lstStyle>
          <a:p>
            <a:endParaRPr lang="de-DE"/>
          </a:p>
        </p:txBody>
      </p:sp>
      <p:sp>
        <p:nvSpPr>
          <p:cNvPr id="6" name="Fußzeilenplatzhalter 5"/>
          <p:cNvSpPr>
            <a:spLocks noGrp="1"/>
          </p:cNvSpPr>
          <p:nvPr>
            <p:ph type="ftr" sz="quarter" idx="11"/>
          </p:nvPr>
        </p:nvSpPr>
        <p:spPr/>
        <p:txBody>
          <a:bodyPr/>
          <a:lstStyle>
            <a:lvl1pPr>
              <a:defRPr/>
            </a:lvl1pPr>
          </a:lstStyle>
          <a:p>
            <a:endParaRPr lang="de-DE"/>
          </a:p>
        </p:txBody>
      </p:sp>
      <p:sp>
        <p:nvSpPr>
          <p:cNvPr id="7" name="Foliennummernplatzhalter 6"/>
          <p:cNvSpPr>
            <a:spLocks noGrp="1"/>
          </p:cNvSpPr>
          <p:nvPr>
            <p:ph type="sldNum" sz="quarter" idx="12"/>
          </p:nvPr>
        </p:nvSpPr>
        <p:spPr/>
        <p:txBody>
          <a:bodyPr/>
          <a:lstStyle>
            <a:lvl1pPr>
              <a:defRPr/>
            </a:lvl1pPr>
          </a:lstStyle>
          <a:p>
            <a:fld id="{297AD6EE-3360-424C-8369-CCFD132D6D73}" type="slidenum">
              <a:rPr lang="de-DE"/>
              <a:pPr/>
              <a:t>‹Nr.›</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Mastertitelformat bearbeiten</a:t>
            </a:r>
            <a:endParaRPr lang="de-AT"/>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7" name="Datumsplatzhalter 6"/>
          <p:cNvSpPr>
            <a:spLocks noGrp="1"/>
          </p:cNvSpPr>
          <p:nvPr>
            <p:ph type="dt" sz="half" idx="10"/>
          </p:nvPr>
        </p:nvSpPr>
        <p:spPr/>
        <p:txBody>
          <a:bodyPr/>
          <a:lstStyle>
            <a:lvl1pPr>
              <a:defRPr/>
            </a:lvl1pPr>
          </a:lstStyle>
          <a:p>
            <a:endParaRPr lang="de-DE"/>
          </a:p>
        </p:txBody>
      </p:sp>
      <p:sp>
        <p:nvSpPr>
          <p:cNvPr id="8" name="Fußzeilenplatzhalter 7"/>
          <p:cNvSpPr>
            <a:spLocks noGrp="1"/>
          </p:cNvSpPr>
          <p:nvPr>
            <p:ph type="ftr" sz="quarter" idx="11"/>
          </p:nvPr>
        </p:nvSpPr>
        <p:spPr/>
        <p:txBody>
          <a:bodyPr/>
          <a:lstStyle>
            <a:lvl1pPr>
              <a:defRPr/>
            </a:lvl1pPr>
          </a:lstStyle>
          <a:p>
            <a:endParaRPr lang="de-DE"/>
          </a:p>
        </p:txBody>
      </p:sp>
      <p:sp>
        <p:nvSpPr>
          <p:cNvPr id="9" name="Foliennummernplatzhalter 8"/>
          <p:cNvSpPr>
            <a:spLocks noGrp="1"/>
          </p:cNvSpPr>
          <p:nvPr>
            <p:ph type="sldNum" sz="quarter" idx="12"/>
          </p:nvPr>
        </p:nvSpPr>
        <p:spPr/>
        <p:txBody>
          <a:bodyPr/>
          <a:lstStyle>
            <a:lvl1pPr>
              <a:defRPr/>
            </a:lvl1pPr>
          </a:lstStyle>
          <a:p>
            <a:fld id="{78BE0AF5-7AC6-4210-9903-290F339DF644}" type="slidenum">
              <a:rPr lang="de-DE"/>
              <a:pPr/>
              <a:t>‹Nr.›</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AT"/>
          </a:p>
        </p:txBody>
      </p:sp>
      <p:sp>
        <p:nvSpPr>
          <p:cNvPr id="3" name="Datumsplatzhalter 2"/>
          <p:cNvSpPr>
            <a:spLocks noGrp="1"/>
          </p:cNvSpPr>
          <p:nvPr>
            <p:ph type="dt" sz="half" idx="10"/>
          </p:nvPr>
        </p:nvSpPr>
        <p:spPr/>
        <p:txBody>
          <a:bodyPr/>
          <a:lstStyle>
            <a:lvl1pPr>
              <a:defRPr/>
            </a:lvl1pPr>
          </a:lstStyle>
          <a:p>
            <a:endParaRPr lang="de-DE"/>
          </a:p>
        </p:txBody>
      </p:sp>
      <p:sp>
        <p:nvSpPr>
          <p:cNvPr id="4" name="Fußzeilenplatzhalter 3"/>
          <p:cNvSpPr>
            <a:spLocks noGrp="1"/>
          </p:cNvSpPr>
          <p:nvPr>
            <p:ph type="ftr" sz="quarter" idx="11"/>
          </p:nvPr>
        </p:nvSpPr>
        <p:spPr/>
        <p:txBody>
          <a:bodyPr/>
          <a:lstStyle>
            <a:lvl1pPr>
              <a:defRPr/>
            </a:lvl1pPr>
          </a:lstStyle>
          <a:p>
            <a:endParaRPr lang="de-DE"/>
          </a:p>
        </p:txBody>
      </p:sp>
      <p:sp>
        <p:nvSpPr>
          <p:cNvPr id="5" name="Foliennummernplatzhalter 4"/>
          <p:cNvSpPr>
            <a:spLocks noGrp="1"/>
          </p:cNvSpPr>
          <p:nvPr>
            <p:ph type="sldNum" sz="quarter" idx="12"/>
          </p:nvPr>
        </p:nvSpPr>
        <p:spPr/>
        <p:txBody>
          <a:bodyPr/>
          <a:lstStyle>
            <a:lvl1pPr>
              <a:defRPr/>
            </a:lvl1pPr>
          </a:lstStyle>
          <a:p>
            <a:fld id="{2E0D9628-63FA-4625-B746-DC59355B84E5}" type="slidenum">
              <a:rPr lang="de-DE"/>
              <a:pPr/>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lvl1pPr>
              <a:defRPr/>
            </a:lvl1pPr>
          </a:lstStyle>
          <a:p>
            <a:endParaRPr lang="de-DE"/>
          </a:p>
        </p:txBody>
      </p:sp>
      <p:sp>
        <p:nvSpPr>
          <p:cNvPr id="3" name="Fußzeilenplatzhalter 2"/>
          <p:cNvSpPr>
            <a:spLocks noGrp="1"/>
          </p:cNvSpPr>
          <p:nvPr>
            <p:ph type="ftr" sz="quarter" idx="11"/>
          </p:nvPr>
        </p:nvSpPr>
        <p:spPr/>
        <p:txBody>
          <a:bodyPr/>
          <a:lstStyle>
            <a:lvl1pPr>
              <a:defRPr/>
            </a:lvl1pPr>
          </a:lstStyle>
          <a:p>
            <a:endParaRPr lang="de-DE"/>
          </a:p>
        </p:txBody>
      </p:sp>
      <p:sp>
        <p:nvSpPr>
          <p:cNvPr id="4" name="Foliennummernplatzhalter 3"/>
          <p:cNvSpPr>
            <a:spLocks noGrp="1"/>
          </p:cNvSpPr>
          <p:nvPr>
            <p:ph type="sldNum" sz="quarter" idx="12"/>
          </p:nvPr>
        </p:nvSpPr>
        <p:spPr/>
        <p:txBody>
          <a:bodyPr/>
          <a:lstStyle>
            <a:lvl1pPr>
              <a:defRPr/>
            </a:lvl1pPr>
          </a:lstStyle>
          <a:p>
            <a:fld id="{57E03AEA-D230-4A41-9DA2-7BFC411A867A}" type="slidenum">
              <a:rPr lang="de-DE"/>
              <a:pPr/>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endParaRPr lang="de-AT"/>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umsplatzhalter 4"/>
          <p:cNvSpPr>
            <a:spLocks noGrp="1"/>
          </p:cNvSpPr>
          <p:nvPr>
            <p:ph type="dt" sz="half" idx="10"/>
          </p:nvPr>
        </p:nvSpPr>
        <p:spPr/>
        <p:txBody>
          <a:bodyPr/>
          <a:lstStyle>
            <a:lvl1pPr>
              <a:defRPr/>
            </a:lvl1pPr>
          </a:lstStyle>
          <a:p>
            <a:endParaRPr lang="de-DE"/>
          </a:p>
        </p:txBody>
      </p:sp>
      <p:sp>
        <p:nvSpPr>
          <p:cNvPr id="6" name="Fußzeilenplatzhalter 5"/>
          <p:cNvSpPr>
            <a:spLocks noGrp="1"/>
          </p:cNvSpPr>
          <p:nvPr>
            <p:ph type="ftr" sz="quarter" idx="11"/>
          </p:nvPr>
        </p:nvSpPr>
        <p:spPr/>
        <p:txBody>
          <a:bodyPr/>
          <a:lstStyle>
            <a:lvl1pPr>
              <a:defRPr/>
            </a:lvl1pPr>
          </a:lstStyle>
          <a:p>
            <a:endParaRPr lang="de-DE"/>
          </a:p>
        </p:txBody>
      </p:sp>
      <p:sp>
        <p:nvSpPr>
          <p:cNvPr id="7" name="Foliennummernplatzhalter 6"/>
          <p:cNvSpPr>
            <a:spLocks noGrp="1"/>
          </p:cNvSpPr>
          <p:nvPr>
            <p:ph type="sldNum" sz="quarter" idx="12"/>
          </p:nvPr>
        </p:nvSpPr>
        <p:spPr/>
        <p:txBody>
          <a:bodyPr/>
          <a:lstStyle>
            <a:lvl1pPr>
              <a:defRPr/>
            </a:lvl1pPr>
          </a:lstStyle>
          <a:p>
            <a:fld id="{D6D8E3CC-EDB8-40EB-8C59-F00D62F748A8}" type="slidenum">
              <a:rPr lang="de-DE"/>
              <a:pPr/>
              <a:t>‹Nr.›</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endParaRPr lang="de-AT"/>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de-AT"/>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umsplatzhalter 4"/>
          <p:cNvSpPr>
            <a:spLocks noGrp="1"/>
          </p:cNvSpPr>
          <p:nvPr>
            <p:ph type="dt" sz="half" idx="10"/>
          </p:nvPr>
        </p:nvSpPr>
        <p:spPr/>
        <p:txBody>
          <a:bodyPr/>
          <a:lstStyle>
            <a:lvl1pPr>
              <a:defRPr/>
            </a:lvl1pPr>
          </a:lstStyle>
          <a:p>
            <a:endParaRPr lang="de-DE"/>
          </a:p>
        </p:txBody>
      </p:sp>
      <p:sp>
        <p:nvSpPr>
          <p:cNvPr id="6" name="Fußzeilenplatzhalter 5"/>
          <p:cNvSpPr>
            <a:spLocks noGrp="1"/>
          </p:cNvSpPr>
          <p:nvPr>
            <p:ph type="ftr" sz="quarter" idx="11"/>
          </p:nvPr>
        </p:nvSpPr>
        <p:spPr/>
        <p:txBody>
          <a:bodyPr/>
          <a:lstStyle>
            <a:lvl1pPr>
              <a:defRPr/>
            </a:lvl1pPr>
          </a:lstStyle>
          <a:p>
            <a:endParaRPr lang="de-DE"/>
          </a:p>
        </p:txBody>
      </p:sp>
      <p:sp>
        <p:nvSpPr>
          <p:cNvPr id="7" name="Foliennummernplatzhalter 6"/>
          <p:cNvSpPr>
            <a:spLocks noGrp="1"/>
          </p:cNvSpPr>
          <p:nvPr>
            <p:ph type="sldNum" sz="quarter" idx="12"/>
          </p:nvPr>
        </p:nvSpPr>
        <p:spPr/>
        <p:txBody>
          <a:bodyPr/>
          <a:lstStyle>
            <a:lvl1pPr>
              <a:defRPr/>
            </a:lvl1pPr>
          </a:lstStyle>
          <a:p>
            <a:fld id="{60860453-64C2-4D5A-9F3D-3CE987EEFC7B}" type="slidenum">
              <a:rPr lang="de-DE"/>
              <a:pPr/>
              <a:t>‹Nr.›</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AT"/>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p:cNvSpPr>
            <a:spLocks noGrp="1"/>
          </p:cNvSpPr>
          <p:nvPr>
            <p:ph type="dt" sz="half" idx="10"/>
          </p:nvPr>
        </p:nvSpPr>
        <p:spPr/>
        <p:txBody>
          <a:bodyPr/>
          <a:lstStyle>
            <a:lvl1pPr>
              <a:defRPr/>
            </a:lvl1pPr>
          </a:lstStyle>
          <a:p>
            <a:endParaRPr lang="de-DE"/>
          </a:p>
        </p:txBody>
      </p:sp>
      <p:sp>
        <p:nvSpPr>
          <p:cNvPr id="5" name="Fußzeilenplatzhalter 4"/>
          <p:cNvSpPr>
            <a:spLocks noGrp="1"/>
          </p:cNvSpPr>
          <p:nvPr>
            <p:ph type="ftr" sz="quarter" idx="11"/>
          </p:nvPr>
        </p:nvSpPr>
        <p:spPr/>
        <p:txBody>
          <a:bodyPr/>
          <a:lstStyle>
            <a:lvl1pPr>
              <a:defRPr/>
            </a:lvl1pPr>
          </a:lstStyle>
          <a:p>
            <a:endParaRPr lang="de-DE"/>
          </a:p>
        </p:txBody>
      </p:sp>
      <p:sp>
        <p:nvSpPr>
          <p:cNvPr id="6" name="Foliennummernplatzhalter 5"/>
          <p:cNvSpPr>
            <a:spLocks noGrp="1"/>
          </p:cNvSpPr>
          <p:nvPr>
            <p:ph type="sldNum" sz="quarter" idx="12"/>
          </p:nvPr>
        </p:nvSpPr>
        <p:spPr/>
        <p:txBody>
          <a:bodyPr/>
          <a:lstStyle>
            <a:lvl1pPr>
              <a:defRPr/>
            </a:lvl1pPr>
          </a:lstStyle>
          <a:p>
            <a:fld id="{35B7BA5A-E4FB-4C00-86E4-DE826813DA9C}" type="slidenum">
              <a:rPr lang="de-DE"/>
              <a:pPr/>
              <a:t>‹Nr.›</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a:t>Mastertitelformat bearbeiten</a:t>
            </a:r>
            <a:endParaRPr lang="de-AT"/>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p:cNvSpPr>
            <a:spLocks noGrp="1"/>
          </p:cNvSpPr>
          <p:nvPr>
            <p:ph type="dt" sz="half" idx="10"/>
          </p:nvPr>
        </p:nvSpPr>
        <p:spPr/>
        <p:txBody>
          <a:bodyPr/>
          <a:lstStyle>
            <a:lvl1pPr>
              <a:defRPr/>
            </a:lvl1pPr>
          </a:lstStyle>
          <a:p>
            <a:endParaRPr lang="de-DE"/>
          </a:p>
        </p:txBody>
      </p:sp>
      <p:sp>
        <p:nvSpPr>
          <p:cNvPr id="5" name="Fußzeilenplatzhalter 4"/>
          <p:cNvSpPr>
            <a:spLocks noGrp="1"/>
          </p:cNvSpPr>
          <p:nvPr>
            <p:ph type="ftr" sz="quarter" idx="11"/>
          </p:nvPr>
        </p:nvSpPr>
        <p:spPr/>
        <p:txBody>
          <a:bodyPr/>
          <a:lstStyle>
            <a:lvl1pPr>
              <a:defRPr/>
            </a:lvl1pPr>
          </a:lstStyle>
          <a:p>
            <a:endParaRPr lang="de-DE"/>
          </a:p>
        </p:txBody>
      </p:sp>
      <p:sp>
        <p:nvSpPr>
          <p:cNvPr id="6" name="Foliennummernplatzhalter 5"/>
          <p:cNvSpPr>
            <a:spLocks noGrp="1"/>
          </p:cNvSpPr>
          <p:nvPr>
            <p:ph type="sldNum" sz="quarter" idx="12"/>
          </p:nvPr>
        </p:nvSpPr>
        <p:spPr/>
        <p:txBody>
          <a:bodyPr/>
          <a:lstStyle>
            <a:lvl1pPr>
              <a:defRPr/>
            </a:lvl1pPr>
          </a:lstStyle>
          <a:p>
            <a:fld id="{CCC85973-96E1-4361-A990-D944F406FD46}" type="slidenum">
              <a:rPr lang="de-DE"/>
              <a:pPr/>
              <a:t>‹Nr.›</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61989"/>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de-DE"/>
              <a:t>Mastertitelformat bearbeiten</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bg1"/>
                </a:solidFill>
              </a:defRPr>
            </a:lvl1pPr>
          </a:lstStyle>
          <a:p>
            <a:endParaRPr lang="de-DE"/>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chemeClr val="bg1"/>
                </a:solidFill>
              </a:defRPr>
            </a:lvl1pPr>
          </a:lstStyle>
          <a:p>
            <a:endParaRPr lang="de-DE"/>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bg1"/>
                </a:solidFill>
              </a:defRPr>
            </a:lvl1pPr>
          </a:lstStyle>
          <a:p>
            <a:fld id="{066EA737-930D-4921-BC7B-7BBDBED95F46}" type="slidenum">
              <a:rPr lang="de-DE"/>
              <a:pPr/>
              <a:t>‹Nr.›</a:t>
            </a:fld>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a:solidFill>
            <a:schemeClr val="bg1"/>
          </a:solidFill>
          <a:latin typeface="+mj-lt"/>
          <a:ea typeface="+mj-ea"/>
          <a:cs typeface="+mj-cs"/>
        </a:defRPr>
      </a:lvl1pPr>
      <a:lvl2pPr algn="ctr" rtl="0" eaLnBrk="1" fontAlgn="base" hangingPunct="1">
        <a:spcBef>
          <a:spcPct val="0"/>
        </a:spcBef>
        <a:spcAft>
          <a:spcPct val="0"/>
        </a:spcAft>
        <a:defRPr sz="4400">
          <a:solidFill>
            <a:schemeClr val="bg1"/>
          </a:solidFill>
          <a:latin typeface="Arial" charset="0"/>
        </a:defRPr>
      </a:lvl2pPr>
      <a:lvl3pPr algn="ctr" rtl="0" eaLnBrk="1" fontAlgn="base" hangingPunct="1">
        <a:spcBef>
          <a:spcPct val="0"/>
        </a:spcBef>
        <a:spcAft>
          <a:spcPct val="0"/>
        </a:spcAft>
        <a:defRPr sz="4400">
          <a:solidFill>
            <a:schemeClr val="bg1"/>
          </a:solidFill>
          <a:latin typeface="Arial" charset="0"/>
        </a:defRPr>
      </a:lvl3pPr>
      <a:lvl4pPr algn="ctr" rtl="0" eaLnBrk="1" fontAlgn="base" hangingPunct="1">
        <a:spcBef>
          <a:spcPct val="0"/>
        </a:spcBef>
        <a:spcAft>
          <a:spcPct val="0"/>
        </a:spcAft>
        <a:defRPr sz="4400">
          <a:solidFill>
            <a:schemeClr val="bg1"/>
          </a:solidFill>
          <a:latin typeface="Arial" charset="0"/>
        </a:defRPr>
      </a:lvl4pPr>
      <a:lvl5pPr algn="ctr" rtl="0" eaLnBrk="1" fontAlgn="base" hangingPunct="1">
        <a:spcBef>
          <a:spcPct val="0"/>
        </a:spcBef>
        <a:spcAft>
          <a:spcPct val="0"/>
        </a:spcAft>
        <a:defRPr sz="4400">
          <a:solidFill>
            <a:schemeClr val="bg1"/>
          </a:solidFill>
          <a:latin typeface="Arial" charset="0"/>
        </a:defRPr>
      </a:lvl5pPr>
      <a:lvl6pPr marL="457200" algn="ctr" rtl="0" eaLnBrk="1" fontAlgn="base" hangingPunct="1">
        <a:spcBef>
          <a:spcPct val="0"/>
        </a:spcBef>
        <a:spcAft>
          <a:spcPct val="0"/>
        </a:spcAft>
        <a:defRPr sz="4400">
          <a:solidFill>
            <a:schemeClr val="bg1"/>
          </a:solidFill>
          <a:latin typeface="Arial" charset="0"/>
        </a:defRPr>
      </a:lvl6pPr>
      <a:lvl7pPr marL="914400" algn="ctr" rtl="0" eaLnBrk="1" fontAlgn="base" hangingPunct="1">
        <a:spcBef>
          <a:spcPct val="0"/>
        </a:spcBef>
        <a:spcAft>
          <a:spcPct val="0"/>
        </a:spcAft>
        <a:defRPr sz="4400">
          <a:solidFill>
            <a:schemeClr val="bg1"/>
          </a:solidFill>
          <a:latin typeface="Arial" charset="0"/>
        </a:defRPr>
      </a:lvl7pPr>
      <a:lvl8pPr marL="1371600" algn="ctr" rtl="0" eaLnBrk="1" fontAlgn="base" hangingPunct="1">
        <a:spcBef>
          <a:spcPct val="0"/>
        </a:spcBef>
        <a:spcAft>
          <a:spcPct val="0"/>
        </a:spcAft>
        <a:defRPr sz="4400">
          <a:solidFill>
            <a:schemeClr val="bg1"/>
          </a:solidFill>
          <a:latin typeface="Arial" charset="0"/>
        </a:defRPr>
      </a:lvl8pPr>
      <a:lvl9pPr marL="1828800" algn="ctr" rtl="0" eaLnBrk="1" fontAlgn="base" hangingPunct="1">
        <a:spcBef>
          <a:spcPct val="0"/>
        </a:spcBef>
        <a:spcAft>
          <a:spcPct val="0"/>
        </a:spcAft>
        <a:defRPr sz="4400">
          <a:solidFill>
            <a:schemeClr val="bg1"/>
          </a:solidFill>
          <a:latin typeface="Arial" charset="0"/>
        </a:defRPr>
      </a:lvl9pPr>
    </p:titleStyle>
    <p:bodyStyle>
      <a:lvl1pPr marL="342900" indent="-342900" algn="l" rtl="0" eaLnBrk="1" fontAlgn="base" hangingPunct="1">
        <a:spcBef>
          <a:spcPct val="20000"/>
        </a:spcBef>
        <a:spcAft>
          <a:spcPct val="0"/>
        </a:spcAft>
        <a:buChar char="•"/>
        <a:defRPr sz="3200">
          <a:solidFill>
            <a:schemeClr val="bg1"/>
          </a:solidFill>
          <a:latin typeface="+mn-lt"/>
          <a:ea typeface="+mn-ea"/>
          <a:cs typeface="+mn-cs"/>
        </a:defRPr>
      </a:lvl1pPr>
      <a:lvl2pPr marL="742950" indent="-285750" algn="l" rtl="0" eaLnBrk="1" fontAlgn="base" hangingPunct="1">
        <a:spcBef>
          <a:spcPct val="20000"/>
        </a:spcBef>
        <a:spcAft>
          <a:spcPct val="0"/>
        </a:spcAft>
        <a:buChar char="–"/>
        <a:defRPr sz="2800">
          <a:solidFill>
            <a:schemeClr val="bg1"/>
          </a:solidFill>
          <a:latin typeface="+mn-lt"/>
        </a:defRPr>
      </a:lvl2pPr>
      <a:lvl3pPr marL="1143000" indent="-228600" algn="l" rtl="0" eaLnBrk="1" fontAlgn="base" hangingPunct="1">
        <a:spcBef>
          <a:spcPct val="20000"/>
        </a:spcBef>
        <a:spcAft>
          <a:spcPct val="0"/>
        </a:spcAft>
        <a:buChar char="•"/>
        <a:defRPr sz="2400">
          <a:solidFill>
            <a:schemeClr val="bg1"/>
          </a:solidFill>
          <a:latin typeface="+mn-lt"/>
        </a:defRPr>
      </a:lvl3pPr>
      <a:lvl4pPr marL="1600200" indent="-228600" algn="l" rtl="0" eaLnBrk="1" fontAlgn="base" hangingPunct="1">
        <a:spcBef>
          <a:spcPct val="20000"/>
        </a:spcBef>
        <a:spcAft>
          <a:spcPct val="0"/>
        </a:spcAft>
        <a:buChar char="–"/>
        <a:defRPr sz="2000">
          <a:solidFill>
            <a:schemeClr val="bg1"/>
          </a:solidFill>
          <a:latin typeface="+mn-lt"/>
        </a:defRPr>
      </a:lvl4pPr>
      <a:lvl5pPr marL="2057400" indent="-228600" algn="l" rtl="0" eaLnBrk="1" fontAlgn="base" hangingPunct="1">
        <a:spcBef>
          <a:spcPct val="20000"/>
        </a:spcBef>
        <a:spcAft>
          <a:spcPct val="0"/>
        </a:spcAft>
        <a:buChar char="»"/>
        <a:defRPr sz="2000">
          <a:solidFill>
            <a:schemeClr val="bg1"/>
          </a:solidFill>
          <a:latin typeface="+mn-lt"/>
        </a:defRPr>
      </a:lvl5pPr>
      <a:lvl6pPr marL="2514600" indent="-228600" algn="l" rtl="0" eaLnBrk="1" fontAlgn="base" hangingPunct="1">
        <a:spcBef>
          <a:spcPct val="20000"/>
        </a:spcBef>
        <a:spcAft>
          <a:spcPct val="0"/>
        </a:spcAft>
        <a:buChar char="»"/>
        <a:defRPr sz="2000">
          <a:solidFill>
            <a:schemeClr val="bg1"/>
          </a:solidFill>
          <a:latin typeface="+mn-lt"/>
        </a:defRPr>
      </a:lvl6pPr>
      <a:lvl7pPr marL="2971800" indent="-228600" algn="l" rtl="0" eaLnBrk="1" fontAlgn="base" hangingPunct="1">
        <a:spcBef>
          <a:spcPct val="20000"/>
        </a:spcBef>
        <a:spcAft>
          <a:spcPct val="0"/>
        </a:spcAft>
        <a:buChar char="»"/>
        <a:defRPr sz="2000">
          <a:solidFill>
            <a:schemeClr val="bg1"/>
          </a:solidFill>
          <a:latin typeface="+mn-lt"/>
        </a:defRPr>
      </a:lvl7pPr>
      <a:lvl8pPr marL="3429000" indent="-228600" algn="l" rtl="0" eaLnBrk="1" fontAlgn="base" hangingPunct="1">
        <a:spcBef>
          <a:spcPct val="20000"/>
        </a:spcBef>
        <a:spcAft>
          <a:spcPct val="0"/>
        </a:spcAft>
        <a:buChar char="»"/>
        <a:defRPr sz="2000">
          <a:solidFill>
            <a:schemeClr val="bg1"/>
          </a:solidFill>
          <a:latin typeface="+mn-lt"/>
        </a:defRPr>
      </a:lvl8pPr>
      <a:lvl9pPr marL="3886200" indent="-228600" algn="l" rtl="0" eaLnBrk="1" fontAlgn="base" hangingPunct="1">
        <a:spcBef>
          <a:spcPct val="20000"/>
        </a:spcBef>
        <a:spcAft>
          <a:spcPct val="0"/>
        </a:spcAft>
        <a:buChar char="»"/>
        <a:defRPr sz="2000">
          <a:solidFill>
            <a:schemeClr val="bg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mailto:international@aerztekammer.at"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Text Box 5"/>
          <p:cNvSpPr txBox="1">
            <a:spLocks noChangeArrowheads="1"/>
          </p:cNvSpPr>
          <p:nvPr/>
        </p:nvSpPr>
        <p:spPr bwMode="auto">
          <a:xfrm>
            <a:off x="1909763" y="4414838"/>
            <a:ext cx="5322887" cy="390525"/>
          </a:xfrm>
          <a:prstGeom prst="rect">
            <a:avLst/>
          </a:prstGeom>
          <a:noFill/>
          <a:ln w="9525">
            <a:noFill/>
            <a:miter lim="800000"/>
            <a:headEnd/>
            <a:tailEnd/>
          </a:ln>
          <a:effectLst/>
        </p:spPr>
        <p:txBody>
          <a:bodyPr anchor="ctr">
            <a:spAutoFit/>
          </a:bodyPr>
          <a:lstStyle/>
          <a:p>
            <a:pPr algn="ctr">
              <a:lnSpc>
                <a:spcPct val="150000"/>
              </a:lnSpc>
            </a:pPr>
            <a:endParaRPr lang="de-AT" sz="1300" i="1" dirty="0">
              <a:solidFill>
                <a:schemeClr val="bg1"/>
              </a:solidFill>
            </a:endParaRPr>
          </a:p>
        </p:txBody>
      </p:sp>
      <p:sp>
        <p:nvSpPr>
          <p:cNvPr id="2072" name="Rectangle 24"/>
          <p:cNvSpPr>
            <a:spLocks noGrp="1" noChangeArrowheads="1"/>
          </p:cNvSpPr>
          <p:nvPr>
            <p:ph type="title"/>
          </p:nvPr>
        </p:nvSpPr>
        <p:spPr>
          <a:xfrm>
            <a:off x="722313" y="4445701"/>
            <a:ext cx="7772400" cy="1362075"/>
          </a:xfrm>
        </p:spPr>
        <p:txBody>
          <a:bodyPr/>
          <a:lstStyle/>
          <a:p>
            <a:r>
              <a:rPr lang="de-AT" dirty="0"/>
              <a:t> </a:t>
            </a:r>
          </a:p>
        </p:txBody>
      </p:sp>
      <p:sp>
        <p:nvSpPr>
          <p:cNvPr id="2" name="Textplatzhalter 1">
            <a:extLst>
              <a:ext uri="{FF2B5EF4-FFF2-40B4-BE49-F238E27FC236}">
                <a16:creationId xmlns:a16="http://schemas.microsoft.com/office/drawing/2014/main" id="{4B5C008C-AA72-4038-B76C-7720AC178535}"/>
              </a:ext>
            </a:extLst>
          </p:cNvPr>
          <p:cNvSpPr>
            <a:spLocks noGrp="1"/>
          </p:cNvSpPr>
          <p:nvPr>
            <p:ph type="body" idx="1"/>
          </p:nvPr>
        </p:nvSpPr>
        <p:spPr>
          <a:xfrm>
            <a:off x="649287" y="2204864"/>
            <a:ext cx="7772400" cy="3960440"/>
          </a:xfrm>
        </p:spPr>
        <p:txBody>
          <a:bodyPr/>
          <a:lstStyle/>
          <a:p>
            <a:pPr algn="ctr"/>
            <a:r>
              <a:rPr lang="de-DE" sz="3600" dirty="0"/>
              <a:t>National Report Austria </a:t>
            </a:r>
          </a:p>
          <a:p>
            <a:pPr algn="ctr"/>
            <a:endParaRPr lang="de-DE" sz="3600" dirty="0"/>
          </a:p>
          <a:p>
            <a:pPr algn="ctr"/>
            <a:r>
              <a:rPr lang="de-DE" sz="2400" dirty="0"/>
              <a:t>Mag. Katarzyna </a:t>
            </a:r>
            <a:r>
              <a:rPr lang="de-DE" sz="2400" dirty="0" err="1"/>
              <a:t>Bagińska</a:t>
            </a:r>
            <a:endParaRPr lang="de-DE" sz="2400" dirty="0"/>
          </a:p>
          <a:p>
            <a:pPr algn="ctr"/>
            <a:r>
              <a:rPr lang="en-US" sz="1600" dirty="0"/>
              <a:t>International Department of the Austrian Medical Chamber</a:t>
            </a:r>
          </a:p>
          <a:p>
            <a:pPr algn="ctr"/>
            <a:endParaRPr lang="en-US" sz="1600" dirty="0"/>
          </a:p>
          <a:p>
            <a:pPr algn="ctr"/>
            <a:r>
              <a:rPr lang="en-US" sz="2400" dirty="0"/>
              <a:t>IV. Recognition of foreign diplomas</a:t>
            </a:r>
            <a:endParaRPr lang="de-DE" sz="2400" dirty="0"/>
          </a:p>
          <a:p>
            <a:pPr algn="ctr"/>
            <a:endParaRPr lang="de-DE" sz="1600" dirty="0"/>
          </a:p>
          <a:p>
            <a:pPr algn="ctr"/>
            <a:r>
              <a:rPr lang="de-DE" sz="1600" dirty="0"/>
              <a:t>ZEVA Symposium</a:t>
            </a:r>
          </a:p>
          <a:p>
            <a:pPr algn="ctr"/>
            <a:r>
              <a:rPr lang="de-DE" sz="1600" dirty="0"/>
              <a:t>Skopje, 4.-6. September 2025</a:t>
            </a:r>
          </a:p>
        </p:txBody>
      </p:sp>
      <p:pic>
        <p:nvPicPr>
          <p:cNvPr id="2077" name="Picture 29"/>
          <p:cNvPicPr>
            <a:picLocks noChangeAspect="1" noChangeArrowheads="1"/>
          </p:cNvPicPr>
          <p:nvPr/>
        </p:nvPicPr>
        <p:blipFill>
          <a:blip r:embed="rId2" cstate="print"/>
          <a:srcRect/>
          <a:stretch>
            <a:fillRect/>
          </a:stretch>
        </p:blipFill>
        <p:spPr bwMode="auto">
          <a:xfrm>
            <a:off x="3173413" y="898525"/>
            <a:ext cx="2698750" cy="1589088"/>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17B9C4-799D-465E-B72F-1A38720C2CDE}"/>
              </a:ext>
            </a:extLst>
          </p:cNvPr>
          <p:cNvSpPr>
            <a:spLocks noGrp="1"/>
          </p:cNvSpPr>
          <p:nvPr>
            <p:ph type="title"/>
          </p:nvPr>
        </p:nvSpPr>
        <p:spPr>
          <a:xfrm>
            <a:off x="395536" y="260648"/>
            <a:ext cx="8784976" cy="1143000"/>
          </a:xfrm>
        </p:spPr>
        <p:txBody>
          <a:bodyPr/>
          <a:lstStyle/>
          <a:p>
            <a:pPr algn="l"/>
            <a:r>
              <a:rPr lang="en-US" sz="4000" dirty="0"/>
              <a:t>Recognition of medical diplomas</a:t>
            </a:r>
          </a:p>
        </p:txBody>
      </p:sp>
      <p:sp>
        <p:nvSpPr>
          <p:cNvPr id="3" name="Inhaltsplatzhalter 2">
            <a:extLst>
              <a:ext uri="{FF2B5EF4-FFF2-40B4-BE49-F238E27FC236}">
                <a16:creationId xmlns:a16="http://schemas.microsoft.com/office/drawing/2014/main" id="{5AB43699-5F56-4A64-90B8-B4A9121757F5}"/>
              </a:ext>
            </a:extLst>
          </p:cNvPr>
          <p:cNvSpPr>
            <a:spLocks noGrp="1"/>
          </p:cNvSpPr>
          <p:nvPr>
            <p:ph idx="1"/>
          </p:nvPr>
        </p:nvSpPr>
        <p:spPr>
          <a:xfrm>
            <a:off x="179512" y="1484784"/>
            <a:ext cx="8507288" cy="2692896"/>
          </a:xfrm>
        </p:spPr>
        <p:txBody>
          <a:bodyPr/>
          <a:lstStyle/>
          <a:p>
            <a:pPr algn="just"/>
            <a:r>
              <a:rPr lang="en-US" dirty="0"/>
              <a:t>In Austria, the Austrian Medical Chamber is the primary authority responsible for recognizing medical diplomas for doctors and ensuring their eligibility to practice in Austria.</a:t>
            </a:r>
          </a:p>
        </p:txBody>
      </p:sp>
      <p:pic>
        <p:nvPicPr>
          <p:cNvPr id="6" name="Grafik 5">
            <a:extLst>
              <a:ext uri="{FF2B5EF4-FFF2-40B4-BE49-F238E27FC236}">
                <a16:creationId xmlns:a16="http://schemas.microsoft.com/office/drawing/2014/main" id="{19C8FDF8-39C7-4B1A-93B1-80291B6EA22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63218" y="4660218"/>
            <a:ext cx="3739876" cy="1963435"/>
          </a:xfrm>
          <a:prstGeom prst="rect">
            <a:avLst/>
          </a:prstGeom>
        </p:spPr>
      </p:pic>
    </p:spTree>
    <p:extLst>
      <p:ext uri="{BB962C8B-B14F-4D97-AF65-F5344CB8AC3E}">
        <p14:creationId xmlns:p14="http://schemas.microsoft.com/office/powerpoint/2010/main" val="39451341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93E7EB-1250-44DA-B3DD-4CDB7C55A317}"/>
              </a:ext>
            </a:extLst>
          </p:cNvPr>
          <p:cNvSpPr>
            <a:spLocks noGrp="1"/>
          </p:cNvSpPr>
          <p:nvPr>
            <p:ph type="title"/>
          </p:nvPr>
        </p:nvSpPr>
        <p:spPr/>
        <p:txBody>
          <a:bodyPr/>
          <a:lstStyle/>
          <a:p>
            <a:r>
              <a:rPr lang="de-DE" dirty="0"/>
              <a:t>Legal </a:t>
            </a:r>
            <a:r>
              <a:rPr lang="de-DE" dirty="0" err="1"/>
              <a:t>basis</a:t>
            </a:r>
            <a:endParaRPr lang="de-DE" dirty="0"/>
          </a:p>
        </p:txBody>
      </p:sp>
      <p:sp>
        <p:nvSpPr>
          <p:cNvPr id="3" name="Inhaltsplatzhalter 2">
            <a:extLst>
              <a:ext uri="{FF2B5EF4-FFF2-40B4-BE49-F238E27FC236}">
                <a16:creationId xmlns:a16="http://schemas.microsoft.com/office/drawing/2014/main" id="{49076FBD-56F7-4971-8D11-7B6EB47A0AA5}"/>
              </a:ext>
            </a:extLst>
          </p:cNvPr>
          <p:cNvSpPr>
            <a:spLocks noGrp="1"/>
          </p:cNvSpPr>
          <p:nvPr>
            <p:ph idx="1"/>
          </p:nvPr>
        </p:nvSpPr>
        <p:spPr/>
        <p:txBody>
          <a:bodyPr/>
          <a:lstStyle/>
          <a:p>
            <a:pPr algn="just"/>
            <a:r>
              <a:rPr lang="en-US" dirty="0"/>
              <a:t>Directive 2005/36/EC of the European Parliament and of the Council of 7 September 2005 on the recognition of professional qualifications</a:t>
            </a:r>
          </a:p>
          <a:p>
            <a:pPr algn="just"/>
            <a:r>
              <a:rPr lang="en-US" dirty="0"/>
              <a:t>This directive was implemented in Austria through the Austrian Medical Act 1998 (</a:t>
            </a:r>
            <a:r>
              <a:rPr lang="en-US" dirty="0" err="1"/>
              <a:t>ÄrzteG</a:t>
            </a:r>
            <a:r>
              <a:rPr lang="en-US" dirty="0"/>
              <a:t>)</a:t>
            </a:r>
            <a:endParaRPr lang="de-DE" dirty="0"/>
          </a:p>
        </p:txBody>
      </p:sp>
    </p:spTree>
    <p:extLst>
      <p:ext uri="{BB962C8B-B14F-4D97-AF65-F5344CB8AC3E}">
        <p14:creationId xmlns:p14="http://schemas.microsoft.com/office/powerpoint/2010/main" val="23657213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3462C2-9E9C-4996-B007-160CDF9DE0C2}"/>
              </a:ext>
            </a:extLst>
          </p:cNvPr>
          <p:cNvSpPr>
            <a:spLocks noGrp="1"/>
          </p:cNvSpPr>
          <p:nvPr>
            <p:ph type="title"/>
          </p:nvPr>
        </p:nvSpPr>
        <p:spPr>
          <a:xfrm>
            <a:off x="161764" y="160337"/>
            <a:ext cx="8820472" cy="1143000"/>
          </a:xfrm>
        </p:spPr>
        <p:txBody>
          <a:bodyPr/>
          <a:lstStyle/>
          <a:p>
            <a:r>
              <a:rPr lang="de-DE" dirty="0" err="1"/>
              <a:t>Automatic</a:t>
            </a:r>
            <a:r>
              <a:rPr lang="de-DE" dirty="0"/>
              <a:t> Recognition </a:t>
            </a:r>
            <a:r>
              <a:rPr lang="de-DE" dirty="0" err="1"/>
              <a:t>for</a:t>
            </a:r>
            <a:r>
              <a:rPr lang="de-DE" dirty="0"/>
              <a:t> EU/EEA</a:t>
            </a:r>
          </a:p>
        </p:txBody>
      </p:sp>
      <p:sp>
        <p:nvSpPr>
          <p:cNvPr id="3" name="Inhaltsplatzhalter 2">
            <a:extLst>
              <a:ext uri="{FF2B5EF4-FFF2-40B4-BE49-F238E27FC236}">
                <a16:creationId xmlns:a16="http://schemas.microsoft.com/office/drawing/2014/main" id="{27E8AEEF-5A9D-4B54-99AC-4F09B547F68E}"/>
              </a:ext>
            </a:extLst>
          </p:cNvPr>
          <p:cNvSpPr>
            <a:spLocks noGrp="1"/>
          </p:cNvSpPr>
          <p:nvPr>
            <p:ph idx="1"/>
          </p:nvPr>
        </p:nvSpPr>
        <p:spPr>
          <a:xfrm>
            <a:off x="146135" y="1556792"/>
            <a:ext cx="8507288" cy="4525963"/>
          </a:xfrm>
        </p:spPr>
        <p:txBody>
          <a:bodyPr/>
          <a:lstStyle/>
          <a:p>
            <a:pPr algn="just"/>
            <a:r>
              <a:rPr lang="en-US" dirty="0"/>
              <a:t>Medical qualifications obtained from EU/EEA member states or Switzerland are automatically recognized in Austria, provided they comply with the Directive 2005/36/EC.</a:t>
            </a:r>
          </a:p>
          <a:p>
            <a:pPr algn="just"/>
            <a:endParaRPr lang="en-US" dirty="0"/>
          </a:p>
          <a:p>
            <a:pPr algn="just"/>
            <a:r>
              <a:rPr lang="en-US" dirty="0"/>
              <a:t>The ÖÄK may request that applicants provide certificates issued by the competent authority stating that the training is in compliance with articles 23 – 30.</a:t>
            </a:r>
          </a:p>
        </p:txBody>
      </p:sp>
    </p:spTree>
    <p:extLst>
      <p:ext uri="{BB962C8B-B14F-4D97-AF65-F5344CB8AC3E}">
        <p14:creationId xmlns:p14="http://schemas.microsoft.com/office/powerpoint/2010/main" val="39091985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7E81D6-332D-462F-818E-1D6D1ABB814A}"/>
              </a:ext>
            </a:extLst>
          </p:cNvPr>
          <p:cNvSpPr>
            <a:spLocks noGrp="1"/>
          </p:cNvSpPr>
          <p:nvPr>
            <p:ph type="title"/>
          </p:nvPr>
        </p:nvSpPr>
        <p:spPr>
          <a:xfrm>
            <a:off x="0" y="404664"/>
            <a:ext cx="8820472" cy="1398165"/>
          </a:xfrm>
        </p:spPr>
        <p:txBody>
          <a:bodyPr/>
          <a:lstStyle/>
          <a:p>
            <a:r>
              <a:rPr lang="en-US" sz="4000" dirty="0"/>
              <a:t>Art. 21 - Principle of automatic recognition</a:t>
            </a:r>
            <a:br>
              <a:rPr lang="en-US" dirty="0"/>
            </a:br>
            <a:endParaRPr lang="de-DE" dirty="0"/>
          </a:p>
        </p:txBody>
      </p:sp>
      <p:sp>
        <p:nvSpPr>
          <p:cNvPr id="3" name="Inhaltsplatzhalter 2">
            <a:extLst>
              <a:ext uri="{FF2B5EF4-FFF2-40B4-BE49-F238E27FC236}">
                <a16:creationId xmlns:a16="http://schemas.microsoft.com/office/drawing/2014/main" id="{09E20719-ECBC-4B49-BBB5-EA76E278E8E9}"/>
              </a:ext>
            </a:extLst>
          </p:cNvPr>
          <p:cNvSpPr>
            <a:spLocks noGrp="1"/>
          </p:cNvSpPr>
          <p:nvPr>
            <p:ph idx="1"/>
          </p:nvPr>
        </p:nvSpPr>
        <p:spPr>
          <a:xfrm>
            <a:off x="107504" y="1412776"/>
            <a:ext cx="8712968" cy="4525963"/>
          </a:xfrm>
        </p:spPr>
        <p:txBody>
          <a:bodyPr/>
          <a:lstStyle/>
          <a:p>
            <a:pPr algn="just"/>
            <a:r>
              <a:rPr lang="en-US" sz="2400" i="1" dirty="0"/>
              <a:t>Each Member State shall </a:t>
            </a:r>
            <a:r>
              <a:rPr lang="en-US" sz="2400" i="1" dirty="0" err="1"/>
              <a:t>recognise</a:t>
            </a:r>
            <a:r>
              <a:rPr lang="en-US" sz="2400" i="1" dirty="0"/>
              <a:t> evidence of formal qualifications as doctor giving access to the professional activities of doctor  with basic training and </a:t>
            </a:r>
            <a:r>
              <a:rPr lang="en-US" sz="2400" i="1" dirty="0" err="1"/>
              <a:t>specialised</a:t>
            </a:r>
            <a:r>
              <a:rPr lang="en-US" sz="2400" i="1" dirty="0"/>
              <a:t> doctor (…), listed in Annex V, points 5.1.1, 5.1.2, respectively, which satisfy the minimum training conditions  referred to in Articles 24, 25, respectively, and shall, for the purposes of access to and pursuit of the professional  activities, give such evidence the same effect on its territory as the evidence of formal qualifications which it itself issues.</a:t>
            </a:r>
          </a:p>
          <a:p>
            <a:pPr algn="just"/>
            <a:r>
              <a:rPr lang="en-US" sz="2400" i="1" dirty="0"/>
              <a:t>Such evidence of formal qualifications must be issued by the competent  bodies in the Member States and accompanied, where appropriate, by the certificates listed in Annex V, points 5.1.1, 5.1.2, respectively.</a:t>
            </a:r>
          </a:p>
          <a:p>
            <a:pPr algn="just"/>
            <a:endParaRPr lang="de-DE" sz="2400" dirty="0"/>
          </a:p>
        </p:txBody>
      </p:sp>
    </p:spTree>
    <p:extLst>
      <p:ext uri="{BB962C8B-B14F-4D97-AF65-F5344CB8AC3E}">
        <p14:creationId xmlns:p14="http://schemas.microsoft.com/office/powerpoint/2010/main" val="26426548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3ACE00-B595-4551-AF18-64AD701B2A21}"/>
              </a:ext>
            </a:extLst>
          </p:cNvPr>
          <p:cNvSpPr>
            <a:spLocks noGrp="1"/>
          </p:cNvSpPr>
          <p:nvPr>
            <p:ph type="title"/>
          </p:nvPr>
        </p:nvSpPr>
        <p:spPr>
          <a:xfrm>
            <a:off x="457200" y="381470"/>
            <a:ext cx="8229600" cy="1143000"/>
          </a:xfrm>
        </p:spPr>
        <p:txBody>
          <a:bodyPr/>
          <a:lstStyle/>
          <a:p>
            <a:pPr algn="just"/>
            <a:r>
              <a:rPr lang="en-US" sz="3200" dirty="0"/>
              <a:t>Annex V of the Directive lists the formal qualifications that must be submitted for the automatic recognition according to Art. 21.</a:t>
            </a:r>
            <a:endParaRPr lang="de-DE" sz="3200" dirty="0"/>
          </a:p>
        </p:txBody>
      </p:sp>
      <p:pic>
        <p:nvPicPr>
          <p:cNvPr id="5" name="Inhaltsplatzhalter 4">
            <a:extLst>
              <a:ext uri="{FF2B5EF4-FFF2-40B4-BE49-F238E27FC236}">
                <a16:creationId xmlns:a16="http://schemas.microsoft.com/office/drawing/2014/main" id="{786651AE-3E5F-4AEE-AFD9-AA816C052AF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75656" y="2060848"/>
            <a:ext cx="6264696" cy="4415682"/>
          </a:xfrm>
        </p:spPr>
      </p:pic>
    </p:spTree>
    <p:extLst>
      <p:ext uri="{BB962C8B-B14F-4D97-AF65-F5344CB8AC3E}">
        <p14:creationId xmlns:p14="http://schemas.microsoft.com/office/powerpoint/2010/main" val="29389765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47DD966C-A37B-4EA5-BDF9-ACCB104A64AD}"/>
              </a:ext>
            </a:extLst>
          </p:cNvPr>
          <p:cNvSpPr>
            <a:spLocks noGrp="1"/>
          </p:cNvSpPr>
          <p:nvPr>
            <p:ph idx="1"/>
          </p:nvPr>
        </p:nvSpPr>
        <p:spPr/>
        <p:txBody>
          <a:bodyPr/>
          <a:lstStyle/>
          <a:p>
            <a:pPr algn="just"/>
            <a:r>
              <a:rPr lang="en-US" dirty="0"/>
              <a:t>Procedures based on the General system (non-automatic recognition) </a:t>
            </a:r>
          </a:p>
          <a:p>
            <a:pPr algn="just"/>
            <a:endParaRPr lang="en-US" dirty="0"/>
          </a:p>
          <a:p>
            <a:pPr algn="just"/>
            <a:r>
              <a:rPr lang="en-US" dirty="0"/>
              <a:t>Diplomas that do not comply with Articles 23–30 and are not listed in Annexes 5.1.1–5.1.3 can be recognized through the general system.</a:t>
            </a:r>
          </a:p>
        </p:txBody>
      </p:sp>
      <p:sp>
        <p:nvSpPr>
          <p:cNvPr id="4" name="Titel 1">
            <a:extLst>
              <a:ext uri="{FF2B5EF4-FFF2-40B4-BE49-F238E27FC236}">
                <a16:creationId xmlns:a16="http://schemas.microsoft.com/office/drawing/2014/main" id="{A5A62FA9-35AE-4666-82F7-D4CD530ABFFD}"/>
              </a:ext>
            </a:extLst>
          </p:cNvPr>
          <p:cNvSpPr>
            <a:spLocks noGrp="1"/>
          </p:cNvSpPr>
          <p:nvPr>
            <p:ph type="title"/>
          </p:nvPr>
        </p:nvSpPr>
        <p:spPr>
          <a:xfrm>
            <a:off x="457200" y="274638"/>
            <a:ext cx="8229600" cy="1143000"/>
          </a:xfrm>
        </p:spPr>
        <p:txBody>
          <a:bodyPr/>
          <a:lstStyle/>
          <a:p>
            <a:r>
              <a:rPr lang="de-DE" dirty="0"/>
              <a:t>Non-</a:t>
            </a:r>
            <a:r>
              <a:rPr lang="de-DE" dirty="0" err="1"/>
              <a:t>Automatic</a:t>
            </a:r>
            <a:r>
              <a:rPr lang="de-DE" dirty="0"/>
              <a:t> Recognition</a:t>
            </a:r>
          </a:p>
        </p:txBody>
      </p:sp>
    </p:spTree>
    <p:extLst>
      <p:ext uri="{BB962C8B-B14F-4D97-AF65-F5344CB8AC3E}">
        <p14:creationId xmlns:p14="http://schemas.microsoft.com/office/powerpoint/2010/main" val="38795168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F9A12A5A-896B-481D-8241-7ECAE059AD6A}"/>
              </a:ext>
            </a:extLst>
          </p:cNvPr>
          <p:cNvSpPr>
            <a:spLocks noGrp="1"/>
          </p:cNvSpPr>
          <p:nvPr>
            <p:ph idx="1"/>
          </p:nvPr>
        </p:nvSpPr>
        <p:spPr>
          <a:xfrm>
            <a:off x="323528" y="548680"/>
            <a:ext cx="8229600" cy="4525963"/>
          </a:xfrm>
        </p:spPr>
        <p:txBody>
          <a:bodyPr/>
          <a:lstStyle/>
          <a:p>
            <a:pPr algn="just"/>
            <a:r>
              <a:rPr lang="en-US" dirty="0"/>
              <a:t>Medical qualifications obtained from EU/EEA member states or Switzerland that are not subject to automatic recognition, and qualifications from third countries that meet the requirements for non-automatic recognition are examined in terms of content as part of the non-automatic recognition procedure. </a:t>
            </a:r>
          </a:p>
          <a:p>
            <a:pPr algn="just"/>
            <a:endParaRPr lang="en-US" dirty="0"/>
          </a:p>
          <a:p>
            <a:pPr algn="just"/>
            <a:r>
              <a:rPr lang="en-US" dirty="0"/>
              <a:t>The ÖÄK may appoint a specialist expert to conduct the assessment.</a:t>
            </a:r>
            <a:endParaRPr lang="de-DE" dirty="0"/>
          </a:p>
        </p:txBody>
      </p:sp>
    </p:spTree>
    <p:extLst>
      <p:ext uri="{BB962C8B-B14F-4D97-AF65-F5344CB8AC3E}">
        <p14:creationId xmlns:p14="http://schemas.microsoft.com/office/powerpoint/2010/main" val="2032067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8BA42A-552E-42D4-AD75-019AEA01AE61}"/>
              </a:ext>
            </a:extLst>
          </p:cNvPr>
          <p:cNvSpPr>
            <a:spLocks noGrp="1"/>
          </p:cNvSpPr>
          <p:nvPr>
            <p:ph type="title"/>
          </p:nvPr>
        </p:nvSpPr>
        <p:spPr/>
        <p:txBody>
          <a:bodyPr/>
          <a:lstStyle/>
          <a:p>
            <a:r>
              <a:rPr lang="de-DE" dirty="0"/>
              <a:t>Legal </a:t>
            </a:r>
            <a:r>
              <a:rPr lang="de-DE" dirty="0" err="1"/>
              <a:t>deadlines</a:t>
            </a:r>
            <a:endParaRPr lang="de-DE" dirty="0"/>
          </a:p>
        </p:txBody>
      </p:sp>
      <p:sp>
        <p:nvSpPr>
          <p:cNvPr id="3" name="Inhaltsplatzhalter 2">
            <a:extLst>
              <a:ext uri="{FF2B5EF4-FFF2-40B4-BE49-F238E27FC236}">
                <a16:creationId xmlns:a16="http://schemas.microsoft.com/office/drawing/2014/main" id="{C45959C5-56A2-460E-B622-A957AE9F2543}"/>
              </a:ext>
            </a:extLst>
          </p:cNvPr>
          <p:cNvSpPr>
            <a:spLocks noGrp="1"/>
          </p:cNvSpPr>
          <p:nvPr>
            <p:ph idx="1"/>
          </p:nvPr>
        </p:nvSpPr>
        <p:spPr/>
        <p:txBody>
          <a:bodyPr/>
          <a:lstStyle/>
          <a:p>
            <a:pPr algn="just"/>
            <a:r>
              <a:rPr lang="en-US" dirty="0"/>
              <a:t>Automatic recognition: decision within 3 months of complete documentation.</a:t>
            </a:r>
          </a:p>
          <a:p>
            <a:pPr algn="just"/>
            <a:endParaRPr lang="en-US" dirty="0"/>
          </a:p>
          <a:p>
            <a:pPr algn="just"/>
            <a:r>
              <a:rPr lang="en-US" dirty="0"/>
              <a:t>Non-automatic recognition: decision within 4 months of complete documentation.</a:t>
            </a:r>
            <a:endParaRPr lang="de-DE" dirty="0"/>
          </a:p>
        </p:txBody>
      </p:sp>
    </p:spTree>
    <p:extLst>
      <p:ext uri="{BB962C8B-B14F-4D97-AF65-F5344CB8AC3E}">
        <p14:creationId xmlns:p14="http://schemas.microsoft.com/office/powerpoint/2010/main" val="38285693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7074AA-8B41-4FFB-B20A-8517AAB153AB}"/>
              </a:ext>
            </a:extLst>
          </p:cNvPr>
          <p:cNvSpPr>
            <a:spLocks noGrp="1"/>
          </p:cNvSpPr>
          <p:nvPr>
            <p:ph type="title"/>
          </p:nvPr>
        </p:nvSpPr>
        <p:spPr>
          <a:xfrm>
            <a:off x="107504" y="274638"/>
            <a:ext cx="9001000" cy="1143000"/>
          </a:xfrm>
        </p:spPr>
        <p:txBody>
          <a:bodyPr/>
          <a:lstStyle/>
          <a:p>
            <a:r>
              <a:rPr lang="en-US" dirty="0"/>
              <a:t>Nostrifizierung</a:t>
            </a:r>
            <a:endParaRPr lang="de-DE" dirty="0"/>
          </a:p>
        </p:txBody>
      </p:sp>
      <p:sp>
        <p:nvSpPr>
          <p:cNvPr id="3" name="Inhaltsplatzhalter 2">
            <a:extLst>
              <a:ext uri="{FF2B5EF4-FFF2-40B4-BE49-F238E27FC236}">
                <a16:creationId xmlns:a16="http://schemas.microsoft.com/office/drawing/2014/main" id="{02C25859-41C7-4094-8E81-1AB96DF03944}"/>
              </a:ext>
            </a:extLst>
          </p:cNvPr>
          <p:cNvSpPr>
            <a:spLocks noGrp="1"/>
          </p:cNvSpPr>
          <p:nvPr>
            <p:ph idx="1"/>
          </p:nvPr>
        </p:nvSpPr>
        <p:spPr>
          <a:xfrm>
            <a:off x="138008" y="1417638"/>
            <a:ext cx="8610455" cy="4525963"/>
          </a:xfrm>
        </p:spPr>
        <p:txBody>
          <a:bodyPr/>
          <a:lstStyle/>
          <a:p>
            <a:pPr algn="just"/>
            <a:r>
              <a:rPr lang="en-US" sz="2600" dirty="0"/>
              <a:t>The procedure of </a:t>
            </a:r>
            <a:r>
              <a:rPr lang="en-US" sz="2600" i="1" dirty="0"/>
              <a:t>Nostrifizierung</a:t>
            </a:r>
            <a:r>
              <a:rPr lang="en-US" sz="2600" dirty="0"/>
              <a:t> (recognition of a university degree as equivalent to Austrian</a:t>
            </a:r>
            <a:br>
              <a:rPr lang="en-US" sz="2600" dirty="0"/>
            </a:br>
            <a:r>
              <a:rPr lang="en-US" sz="2600" dirty="0"/>
              <a:t>standards)  is within the competence of the medical universities (Vienna, Graz or Innsbruck).</a:t>
            </a:r>
          </a:p>
          <a:p>
            <a:pPr algn="just"/>
            <a:endParaRPr lang="en-US" sz="2600" dirty="0"/>
          </a:p>
          <a:p>
            <a:pPr algn="just"/>
            <a:r>
              <a:rPr lang="en-US" sz="2600" dirty="0"/>
              <a:t>In principle, foreign academic degrees are only </a:t>
            </a:r>
            <a:r>
              <a:rPr lang="en-US" sz="2600" dirty="0" err="1"/>
              <a:t>recognised</a:t>
            </a:r>
            <a:r>
              <a:rPr lang="en-US" sz="2600" dirty="0"/>
              <a:t> in Austria in accordance with § 90 of the Universities Act 2002 if recognition is absolutely necessary for the applicant to </a:t>
            </a:r>
            <a:r>
              <a:rPr lang="en-US" sz="2600" dirty="0" err="1"/>
              <a:t>practise</a:t>
            </a:r>
            <a:r>
              <a:rPr lang="en-US" sz="2600" dirty="0"/>
              <a:t> their profession or continue their education. This usually applies to holders of third-country diplomas that are not covered by the automatic recognition of diplomas.</a:t>
            </a:r>
            <a:endParaRPr lang="de-DE" sz="2600" dirty="0"/>
          </a:p>
        </p:txBody>
      </p:sp>
    </p:spTree>
    <p:extLst>
      <p:ext uri="{BB962C8B-B14F-4D97-AF65-F5344CB8AC3E}">
        <p14:creationId xmlns:p14="http://schemas.microsoft.com/office/powerpoint/2010/main" val="12040092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lussdiagramm: Alternativer Prozess 13">
            <a:extLst>
              <a:ext uri="{FF2B5EF4-FFF2-40B4-BE49-F238E27FC236}">
                <a16:creationId xmlns:a16="http://schemas.microsoft.com/office/drawing/2014/main" id="{4FC27B8F-C6E1-4DFF-B0F3-5346CA863875}"/>
              </a:ext>
            </a:extLst>
          </p:cNvPr>
          <p:cNvSpPr/>
          <p:nvPr/>
        </p:nvSpPr>
        <p:spPr>
          <a:xfrm>
            <a:off x="107504" y="5414424"/>
            <a:ext cx="2880320" cy="936104"/>
          </a:xfrm>
          <a:prstGeom prst="flowChartAlternateProcess">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err="1"/>
              <a:t>Automatic</a:t>
            </a:r>
            <a:r>
              <a:rPr lang="de-DE" dirty="0"/>
              <a:t> </a:t>
            </a:r>
            <a:r>
              <a:rPr lang="de-DE" dirty="0" err="1"/>
              <a:t>recognition</a:t>
            </a:r>
            <a:endParaRPr lang="de-DE" dirty="0"/>
          </a:p>
        </p:txBody>
      </p:sp>
      <p:sp>
        <p:nvSpPr>
          <p:cNvPr id="15" name="Flussdiagramm: Alternativer Prozess 14">
            <a:extLst>
              <a:ext uri="{FF2B5EF4-FFF2-40B4-BE49-F238E27FC236}">
                <a16:creationId xmlns:a16="http://schemas.microsoft.com/office/drawing/2014/main" id="{8286E640-5770-45A4-9731-AED1525D739F}"/>
              </a:ext>
            </a:extLst>
          </p:cNvPr>
          <p:cNvSpPr/>
          <p:nvPr/>
        </p:nvSpPr>
        <p:spPr>
          <a:xfrm>
            <a:off x="3131840" y="5440445"/>
            <a:ext cx="2880320" cy="936104"/>
          </a:xfrm>
          <a:prstGeom prst="flowChartAlternateProcess">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Non-</a:t>
            </a:r>
            <a:r>
              <a:rPr lang="de-DE" dirty="0" err="1"/>
              <a:t>automatic</a:t>
            </a:r>
            <a:r>
              <a:rPr lang="de-DE" dirty="0"/>
              <a:t> </a:t>
            </a:r>
            <a:r>
              <a:rPr lang="de-DE" dirty="0" err="1"/>
              <a:t>recognition</a:t>
            </a:r>
            <a:endParaRPr lang="de-DE" dirty="0"/>
          </a:p>
        </p:txBody>
      </p:sp>
      <p:sp>
        <p:nvSpPr>
          <p:cNvPr id="16" name="Flussdiagramm: Alternativer Prozess 15">
            <a:extLst>
              <a:ext uri="{FF2B5EF4-FFF2-40B4-BE49-F238E27FC236}">
                <a16:creationId xmlns:a16="http://schemas.microsoft.com/office/drawing/2014/main" id="{155DB158-4CEF-44A4-AF2A-3DF90AC9EDB3}"/>
              </a:ext>
            </a:extLst>
          </p:cNvPr>
          <p:cNvSpPr/>
          <p:nvPr/>
        </p:nvSpPr>
        <p:spPr>
          <a:xfrm>
            <a:off x="6156176" y="5447077"/>
            <a:ext cx="2880320" cy="936104"/>
          </a:xfrm>
          <a:prstGeom prst="flowChartAlternateProcess">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err="1"/>
              <a:t>Nostrification</a:t>
            </a:r>
            <a:endParaRPr lang="de-DE" dirty="0"/>
          </a:p>
        </p:txBody>
      </p:sp>
      <p:sp>
        <p:nvSpPr>
          <p:cNvPr id="17" name="Flussdiagramm: Alternativer Prozess 16">
            <a:extLst>
              <a:ext uri="{FF2B5EF4-FFF2-40B4-BE49-F238E27FC236}">
                <a16:creationId xmlns:a16="http://schemas.microsoft.com/office/drawing/2014/main" id="{DA89BB99-C9B8-49FF-B68E-44251F7785B9}"/>
              </a:ext>
            </a:extLst>
          </p:cNvPr>
          <p:cNvSpPr/>
          <p:nvPr/>
        </p:nvSpPr>
        <p:spPr>
          <a:xfrm>
            <a:off x="251520" y="260648"/>
            <a:ext cx="1863998" cy="3736244"/>
          </a:xfrm>
          <a:prstGeom prst="flowChartAlternateProcess">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Training undergone within the EEA or in Switzerland and in compliance</a:t>
            </a:r>
          </a:p>
          <a:p>
            <a:pPr algn="ctr"/>
            <a:r>
              <a:rPr lang="en-US" dirty="0"/>
              <a:t>with the rules of the Directive 2005/36/EC</a:t>
            </a:r>
            <a:endParaRPr lang="de-DE" dirty="0"/>
          </a:p>
        </p:txBody>
      </p:sp>
      <p:sp>
        <p:nvSpPr>
          <p:cNvPr id="21" name="Flussdiagramm: Alternativer Prozess 20">
            <a:extLst>
              <a:ext uri="{FF2B5EF4-FFF2-40B4-BE49-F238E27FC236}">
                <a16:creationId xmlns:a16="http://schemas.microsoft.com/office/drawing/2014/main" id="{1585C350-752F-470B-ABC9-A4F675701EEC}"/>
              </a:ext>
            </a:extLst>
          </p:cNvPr>
          <p:cNvSpPr/>
          <p:nvPr/>
        </p:nvSpPr>
        <p:spPr>
          <a:xfrm>
            <a:off x="2333546" y="258795"/>
            <a:ext cx="1872208" cy="3738097"/>
          </a:xfrm>
          <a:prstGeom prst="flowChartAlternateProcess">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Training undergone within the EEA or in Switzerland and NOT in compliance</a:t>
            </a:r>
          </a:p>
          <a:p>
            <a:pPr algn="ctr"/>
            <a:r>
              <a:rPr lang="en-US" dirty="0"/>
              <a:t>with the rules of the Directive 2005/36/EC</a:t>
            </a:r>
          </a:p>
        </p:txBody>
      </p:sp>
      <p:sp>
        <p:nvSpPr>
          <p:cNvPr id="22" name="Flussdiagramm: Alternativer Prozess 21">
            <a:extLst>
              <a:ext uri="{FF2B5EF4-FFF2-40B4-BE49-F238E27FC236}">
                <a16:creationId xmlns:a16="http://schemas.microsoft.com/office/drawing/2014/main" id="{AE04DDA9-1758-497B-B974-3CDCE4E6443B}"/>
              </a:ext>
            </a:extLst>
          </p:cNvPr>
          <p:cNvSpPr/>
          <p:nvPr/>
        </p:nvSpPr>
        <p:spPr>
          <a:xfrm>
            <a:off x="4355976" y="258795"/>
            <a:ext cx="2520280" cy="3765758"/>
          </a:xfrm>
          <a:prstGeom prst="flowChartAlternateProcess">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00" dirty="0"/>
              <a:t>Training undergone in the third country+ </a:t>
            </a:r>
            <a:r>
              <a:rPr lang="en-US" sz="1700" dirty="0" err="1"/>
              <a:t>recognised</a:t>
            </a:r>
            <a:r>
              <a:rPr lang="en-US" sz="1700" dirty="0"/>
              <a:t> in an EEA State or</a:t>
            </a:r>
          </a:p>
          <a:p>
            <a:pPr algn="ctr"/>
            <a:r>
              <a:rPr lang="en-US" sz="1700" dirty="0"/>
              <a:t>Switzerland + at least</a:t>
            </a:r>
          </a:p>
          <a:p>
            <a:pPr algn="ctr"/>
            <a:r>
              <a:rPr lang="en-US" sz="1700" dirty="0"/>
              <a:t>3 years of actual and lawful professional experience on the territory of the Member State which</a:t>
            </a:r>
          </a:p>
          <a:p>
            <a:pPr algn="ctr"/>
            <a:r>
              <a:rPr lang="en-US" sz="1700" dirty="0" err="1"/>
              <a:t>recognised</a:t>
            </a:r>
            <a:r>
              <a:rPr lang="en-US" sz="1700" dirty="0"/>
              <a:t> the diploma</a:t>
            </a:r>
            <a:endParaRPr lang="de-DE" sz="1700" dirty="0"/>
          </a:p>
        </p:txBody>
      </p:sp>
      <p:sp>
        <p:nvSpPr>
          <p:cNvPr id="23" name="Flussdiagramm: Alternativer Prozess 22">
            <a:extLst>
              <a:ext uri="{FF2B5EF4-FFF2-40B4-BE49-F238E27FC236}">
                <a16:creationId xmlns:a16="http://schemas.microsoft.com/office/drawing/2014/main" id="{6985B117-5048-4F19-BC17-15E42B811DD0}"/>
              </a:ext>
            </a:extLst>
          </p:cNvPr>
          <p:cNvSpPr/>
          <p:nvPr/>
        </p:nvSpPr>
        <p:spPr>
          <a:xfrm>
            <a:off x="7036032" y="277116"/>
            <a:ext cx="1872208" cy="3738097"/>
          </a:xfrm>
          <a:prstGeom prst="flowChartAlternateProcess">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Training undergone outside the EEA/ Switzerland</a:t>
            </a:r>
            <a:endParaRPr lang="de-DE" dirty="0"/>
          </a:p>
        </p:txBody>
      </p:sp>
      <p:cxnSp>
        <p:nvCxnSpPr>
          <p:cNvPr id="25" name="Gerade Verbindung mit Pfeil 24">
            <a:extLst>
              <a:ext uri="{FF2B5EF4-FFF2-40B4-BE49-F238E27FC236}">
                <a16:creationId xmlns:a16="http://schemas.microsoft.com/office/drawing/2014/main" id="{27C84D70-6D82-409D-96B1-4DEC835448EE}"/>
              </a:ext>
            </a:extLst>
          </p:cNvPr>
          <p:cNvCxnSpPr/>
          <p:nvPr/>
        </p:nvCxnSpPr>
        <p:spPr>
          <a:xfrm>
            <a:off x="1187624" y="4149080"/>
            <a:ext cx="0" cy="100811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6" name="Gerade Verbindung mit Pfeil 25">
            <a:extLst>
              <a:ext uri="{FF2B5EF4-FFF2-40B4-BE49-F238E27FC236}">
                <a16:creationId xmlns:a16="http://schemas.microsoft.com/office/drawing/2014/main" id="{E527C1EA-5954-4B3E-9D65-3A706CE13C77}"/>
              </a:ext>
            </a:extLst>
          </p:cNvPr>
          <p:cNvCxnSpPr>
            <a:cxnSpLocks/>
          </p:cNvCxnSpPr>
          <p:nvPr/>
        </p:nvCxnSpPr>
        <p:spPr>
          <a:xfrm>
            <a:off x="3491880" y="4215539"/>
            <a:ext cx="481388" cy="100811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8" name="Gerade Verbindung mit Pfeil 27">
            <a:extLst>
              <a:ext uri="{FF2B5EF4-FFF2-40B4-BE49-F238E27FC236}">
                <a16:creationId xmlns:a16="http://schemas.microsoft.com/office/drawing/2014/main" id="{EFAF3F93-9515-48FB-8895-EEE0416328F6}"/>
              </a:ext>
            </a:extLst>
          </p:cNvPr>
          <p:cNvCxnSpPr>
            <a:cxnSpLocks/>
          </p:cNvCxnSpPr>
          <p:nvPr/>
        </p:nvCxnSpPr>
        <p:spPr>
          <a:xfrm rot="2880000">
            <a:off x="5080473" y="4215539"/>
            <a:ext cx="481388" cy="100811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9" name="Gerade Verbindung mit Pfeil 28">
            <a:extLst>
              <a:ext uri="{FF2B5EF4-FFF2-40B4-BE49-F238E27FC236}">
                <a16:creationId xmlns:a16="http://schemas.microsoft.com/office/drawing/2014/main" id="{AB581EEF-11DC-45FD-ACBA-B05F59FEE424}"/>
              </a:ext>
            </a:extLst>
          </p:cNvPr>
          <p:cNvCxnSpPr/>
          <p:nvPr/>
        </p:nvCxnSpPr>
        <p:spPr>
          <a:xfrm>
            <a:off x="7947837" y="4215539"/>
            <a:ext cx="0" cy="100811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62240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6D873F-7E88-4F79-8A12-B22467B8474F}"/>
              </a:ext>
            </a:extLst>
          </p:cNvPr>
          <p:cNvSpPr>
            <a:spLocks noGrp="1"/>
          </p:cNvSpPr>
          <p:nvPr>
            <p:ph type="title"/>
          </p:nvPr>
        </p:nvSpPr>
        <p:spPr>
          <a:xfrm>
            <a:off x="107504" y="274638"/>
            <a:ext cx="8784976" cy="1143000"/>
          </a:xfrm>
        </p:spPr>
        <p:txBody>
          <a:bodyPr/>
          <a:lstStyle/>
          <a:p>
            <a:r>
              <a:rPr lang="en-US" sz="4000" dirty="0"/>
              <a:t>Types of applications for recognition</a:t>
            </a:r>
            <a:endParaRPr lang="de-DE" sz="4000" dirty="0"/>
          </a:p>
        </p:txBody>
      </p:sp>
      <p:sp>
        <p:nvSpPr>
          <p:cNvPr id="3" name="Inhaltsplatzhalter 2">
            <a:extLst>
              <a:ext uri="{FF2B5EF4-FFF2-40B4-BE49-F238E27FC236}">
                <a16:creationId xmlns:a16="http://schemas.microsoft.com/office/drawing/2014/main" id="{D7A878FE-F9B5-4791-9719-B7E8E5062B98}"/>
              </a:ext>
            </a:extLst>
          </p:cNvPr>
          <p:cNvSpPr>
            <a:spLocks noGrp="1"/>
          </p:cNvSpPr>
          <p:nvPr>
            <p:ph idx="1"/>
          </p:nvPr>
        </p:nvSpPr>
        <p:spPr>
          <a:xfrm>
            <a:off x="281894" y="1340768"/>
            <a:ext cx="8394562" cy="5242594"/>
          </a:xfrm>
        </p:spPr>
        <p:txBody>
          <a:bodyPr/>
          <a:lstStyle/>
          <a:p>
            <a:r>
              <a:rPr lang="de-DE" dirty="0"/>
              <a:t>1. </a:t>
            </a:r>
            <a:r>
              <a:rPr lang="en-US" dirty="0"/>
              <a:t>By email to </a:t>
            </a:r>
            <a:r>
              <a:rPr lang="en-US" dirty="0">
                <a:hlinkClick r:id="rId2"/>
              </a:rPr>
              <a:t>international@aerztekammer.at</a:t>
            </a:r>
            <a:r>
              <a:rPr lang="en-US" dirty="0"/>
              <a:t> </a:t>
            </a:r>
          </a:p>
          <a:p>
            <a:pPr algn="just"/>
            <a:r>
              <a:rPr lang="en-US" dirty="0"/>
              <a:t>2. Online application (via the website of the Austrian Medical Chamber)</a:t>
            </a:r>
          </a:p>
          <a:p>
            <a:pPr algn="just"/>
            <a:r>
              <a:rPr lang="en-US" dirty="0"/>
              <a:t>3. In person, as part of the procedure for  registration in the medical register</a:t>
            </a:r>
            <a:endParaRPr lang="de-DE" dirty="0"/>
          </a:p>
        </p:txBody>
      </p:sp>
      <p:pic>
        <p:nvPicPr>
          <p:cNvPr id="5" name="Grafik 4">
            <a:extLst>
              <a:ext uri="{FF2B5EF4-FFF2-40B4-BE49-F238E27FC236}">
                <a16:creationId xmlns:a16="http://schemas.microsoft.com/office/drawing/2014/main" id="{7386D5CB-A37A-4E9C-AD1F-8C8A6FC699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7784" y="4581128"/>
            <a:ext cx="3208298" cy="2187130"/>
          </a:xfrm>
          <a:prstGeom prst="rect">
            <a:avLst/>
          </a:prstGeom>
        </p:spPr>
      </p:pic>
    </p:spTree>
    <p:extLst>
      <p:ext uri="{BB962C8B-B14F-4D97-AF65-F5344CB8AC3E}">
        <p14:creationId xmlns:p14="http://schemas.microsoft.com/office/powerpoint/2010/main" val="29533307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274C9E-A36E-4FAD-8A27-E34C458E44DD}"/>
              </a:ext>
            </a:extLst>
          </p:cNvPr>
          <p:cNvSpPr>
            <a:spLocks noGrp="1"/>
          </p:cNvSpPr>
          <p:nvPr>
            <p:ph type="title"/>
          </p:nvPr>
        </p:nvSpPr>
        <p:spPr>
          <a:xfrm>
            <a:off x="251520" y="274638"/>
            <a:ext cx="8640960" cy="1570186"/>
          </a:xfrm>
        </p:spPr>
        <p:txBody>
          <a:bodyPr/>
          <a:lstStyle/>
          <a:p>
            <a:pPr algn="just"/>
            <a:r>
              <a:rPr lang="en-US" sz="3600" dirty="0"/>
              <a:t>The role of the Austrian Medical Chamber  in the recognition of foreign medical qualifications</a:t>
            </a:r>
            <a:endParaRPr lang="de-DE" sz="3600" dirty="0"/>
          </a:p>
        </p:txBody>
      </p:sp>
      <p:sp>
        <p:nvSpPr>
          <p:cNvPr id="3" name="Inhaltsplatzhalter 2">
            <a:extLst>
              <a:ext uri="{FF2B5EF4-FFF2-40B4-BE49-F238E27FC236}">
                <a16:creationId xmlns:a16="http://schemas.microsoft.com/office/drawing/2014/main" id="{96F832BA-DFE3-40EB-A02A-556A130DFADE}"/>
              </a:ext>
            </a:extLst>
          </p:cNvPr>
          <p:cNvSpPr>
            <a:spLocks noGrp="1"/>
          </p:cNvSpPr>
          <p:nvPr>
            <p:ph idx="1"/>
          </p:nvPr>
        </p:nvSpPr>
        <p:spPr>
          <a:xfrm>
            <a:off x="242918" y="2204864"/>
            <a:ext cx="8640960" cy="4525963"/>
          </a:xfrm>
        </p:spPr>
        <p:txBody>
          <a:bodyPr/>
          <a:lstStyle/>
          <a:p>
            <a:pPr algn="just"/>
            <a:r>
              <a:rPr lang="en-US" dirty="0"/>
              <a:t>Conducting the recognition procedure</a:t>
            </a:r>
          </a:p>
          <a:p>
            <a:pPr algn="just"/>
            <a:r>
              <a:rPr lang="en-US" dirty="0"/>
              <a:t>Maintaining the list of doctors </a:t>
            </a:r>
          </a:p>
          <a:p>
            <a:pPr algn="just"/>
            <a:r>
              <a:rPr lang="en-US" dirty="0"/>
              <a:t>Advising foreign doctors on the procedure for recognition and registration on the list of doctors </a:t>
            </a:r>
          </a:p>
          <a:p>
            <a:pPr algn="just"/>
            <a:r>
              <a:rPr lang="en-US" dirty="0"/>
              <a:t>Contacting other national authorities, e.g. via the IMI system</a:t>
            </a:r>
            <a:endParaRPr lang="de-DE" dirty="0"/>
          </a:p>
        </p:txBody>
      </p:sp>
    </p:spTree>
    <p:extLst>
      <p:ext uri="{BB962C8B-B14F-4D97-AF65-F5344CB8AC3E}">
        <p14:creationId xmlns:p14="http://schemas.microsoft.com/office/powerpoint/2010/main" val="25854691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1117600" y="2286000"/>
            <a:ext cx="6907213" cy="719621"/>
          </a:xfrm>
          <a:prstGeom prst="rect">
            <a:avLst/>
          </a:prstGeom>
          <a:noFill/>
          <a:ln w="9525">
            <a:noFill/>
            <a:miter lim="800000"/>
            <a:headEnd/>
            <a:tailEnd/>
          </a:ln>
          <a:effectLst/>
        </p:spPr>
        <p:txBody>
          <a:bodyPr>
            <a:spAutoFit/>
          </a:bodyPr>
          <a:lstStyle/>
          <a:p>
            <a:pPr algn="ctr">
              <a:lnSpc>
                <a:spcPct val="130000"/>
              </a:lnSpc>
            </a:pPr>
            <a:r>
              <a:rPr lang="de-DE" sz="3500" b="1" dirty="0" err="1">
                <a:solidFill>
                  <a:schemeClr val="bg1"/>
                </a:solidFill>
                <a:sym typeface="Symbol" charset="2"/>
              </a:rPr>
              <a:t>Thank</a:t>
            </a:r>
            <a:r>
              <a:rPr lang="de-DE" sz="3500" b="1" dirty="0">
                <a:solidFill>
                  <a:schemeClr val="bg1"/>
                </a:solidFill>
                <a:sym typeface="Symbol" charset="2"/>
              </a:rPr>
              <a:t> </a:t>
            </a:r>
            <a:r>
              <a:rPr lang="de-DE" sz="3500" b="1" dirty="0" err="1">
                <a:solidFill>
                  <a:schemeClr val="bg1"/>
                </a:solidFill>
                <a:sym typeface="Symbol" charset="2"/>
              </a:rPr>
              <a:t>you</a:t>
            </a:r>
            <a:r>
              <a:rPr lang="de-DE" sz="3500" b="1" dirty="0">
                <a:solidFill>
                  <a:schemeClr val="bg1"/>
                </a:solidFill>
                <a:sym typeface="Symbol" charset="2"/>
              </a:rPr>
              <a:t> </a:t>
            </a:r>
            <a:r>
              <a:rPr lang="de-DE" sz="3500" b="1" dirty="0" err="1">
                <a:solidFill>
                  <a:schemeClr val="bg1"/>
                </a:solidFill>
                <a:sym typeface="Symbol" charset="2"/>
              </a:rPr>
              <a:t>for</a:t>
            </a:r>
            <a:r>
              <a:rPr lang="de-DE" sz="3500" b="1" dirty="0">
                <a:solidFill>
                  <a:schemeClr val="bg1"/>
                </a:solidFill>
                <a:sym typeface="Symbol" charset="2"/>
              </a:rPr>
              <a:t> </a:t>
            </a:r>
            <a:r>
              <a:rPr lang="de-DE" sz="3500" b="1" dirty="0" err="1">
                <a:solidFill>
                  <a:schemeClr val="bg1"/>
                </a:solidFill>
                <a:sym typeface="Symbol" charset="2"/>
              </a:rPr>
              <a:t>your</a:t>
            </a:r>
            <a:r>
              <a:rPr lang="de-DE" sz="3500" b="1" dirty="0">
                <a:solidFill>
                  <a:schemeClr val="bg1"/>
                </a:solidFill>
                <a:sym typeface="Symbol" charset="2"/>
              </a:rPr>
              <a:t> </a:t>
            </a:r>
            <a:r>
              <a:rPr lang="de-DE" sz="3500" b="1" dirty="0" err="1">
                <a:solidFill>
                  <a:schemeClr val="bg1"/>
                </a:solidFill>
                <a:sym typeface="Symbol" charset="2"/>
              </a:rPr>
              <a:t>attention</a:t>
            </a:r>
            <a:r>
              <a:rPr lang="de-DE" sz="3500" b="1" dirty="0">
                <a:solidFill>
                  <a:schemeClr val="bg1"/>
                </a:solidFill>
                <a:sym typeface="Symbol" charset="2"/>
              </a:rPr>
              <a:t>!</a:t>
            </a:r>
          </a:p>
        </p:txBody>
      </p:sp>
      <p:pic>
        <p:nvPicPr>
          <p:cNvPr id="10247" name="Picture 7"/>
          <p:cNvPicPr>
            <a:picLocks noChangeAspect="1" noChangeArrowheads="1"/>
          </p:cNvPicPr>
          <p:nvPr/>
        </p:nvPicPr>
        <p:blipFill>
          <a:blip r:embed="rId2" cstate="print"/>
          <a:srcRect/>
          <a:stretch>
            <a:fillRect/>
          </a:stretch>
        </p:blipFill>
        <p:spPr bwMode="auto">
          <a:xfrm>
            <a:off x="3843338" y="5257800"/>
            <a:ext cx="1439862" cy="847725"/>
          </a:xfrm>
          <a:prstGeom prst="rect">
            <a:avLst/>
          </a:prstGeom>
          <a:noFill/>
        </p:spPr>
      </p:pic>
    </p:spTree>
  </p:cSld>
  <p:clrMapOvr>
    <a:masterClrMapping/>
  </p:clrMapOvr>
</p:sld>
</file>

<file path=ppt/theme/theme1.xml><?xml version="1.0" encoding="utf-8"?>
<a:theme xmlns:a="http://schemas.openxmlformats.org/drawingml/2006/main" name="Praesentation">
  <a:themeElements>
    <a:clrScheme name="Larissa-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Larissa-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Larissa-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Larissa-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Larissa-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Larissa-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Larissa-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Larissa-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Larissa-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Larissa-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Larissa-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Larissa-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Larissa-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Präsentation3</Template>
  <TotalTime>0</TotalTime>
  <Words>716</Words>
  <Application>Microsoft Office PowerPoint</Application>
  <PresentationFormat>Bildschirmpräsentation (4:3)</PresentationFormat>
  <Paragraphs>60</Paragraphs>
  <Slides>14</Slides>
  <Notes>0</Notes>
  <HiddenSlides>0</HiddenSlides>
  <MMClips>0</MMClips>
  <ScaleCrop>false</ScaleCrop>
  <HeadingPairs>
    <vt:vector size="6" baseType="variant">
      <vt:variant>
        <vt:lpstr>Verwendete Schriftarten</vt:lpstr>
      </vt:variant>
      <vt:variant>
        <vt:i4>1</vt:i4>
      </vt:variant>
      <vt:variant>
        <vt:lpstr>Design</vt:lpstr>
      </vt:variant>
      <vt:variant>
        <vt:i4>1</vt:i4>
      </vt:variant>
      <vt:variant>
        <vt:lpstr>Folientitel</vt:lpstr>
      </vt:variant>
      <vt:variant>
        <vt:i4>14</vt:i4>
      </vt:variant>
    </vt:vector>
  </HeadingPairs>
  <TitlesOfParts>
    <vt:vector size="16" baseType="lpstr">
      <vt:lpstr>Arial</vt:lpstr>
      <vt:lpstr>Praesentation</vt:lpstr>
      <vt:lpstr> </vt:lpstr>
      <vt:lpstr>Recognition of medical diplomas</vt:lpstr>
      <vt:lpstr>Legal basis</vt:lpstr>
      <vt:lpstr>Automatic Recognition for EU/EEA</vt:lpstr>
      <vt:lpstr>Art. 21 - Principle of automatic recognition </vt:lpstr>
      <vt:lpstr>Annex V of the Directive lists the formal qualifications that must be submitted for the automatic recognition according to Art. 21.</vt:lpstr>
      <vt:lpstr>Non-Automatic Recognition</vt:lpstr>
      <vt:lpstr>PowerPoint-Präsentation</vt:lpstr>
      <vt:lpstr>Legal deadlines</vt:lpstr>
      <vt:lpstr>Nostrifizierung</vt:lpstr>
      <vt:lpstr>PowerPoint-Präsentation</vt:lpstr>
      <vt:lpstr>Types of applications for recognition</vt:lpstr>
      <vt:lpstr>The role of the Austrian Medical Chamber  in the recognition of foreign medical qualifications</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Baginska Katarzyna</dc:creator>
  <cp:lastModifiedBy>Baginska Katarzyna</cp:lastModifiedBy>
  <cp:revision>28</cp:revision>
  <dcterms:created xsi:type="dcterms:W3CDTF">2025-08-20T09:06:19Z</dcterms:created>
  <dcterms:modified xsi:type="dcterms:W3CDTF">2025-09-02T14:37:51Z</dcterms:modified>
</cp:coreProperties>
</file>