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87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998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887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2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3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2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89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023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1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98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4993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161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219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9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213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0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C3BFF9-C7C9-46D2-B695-25D601A251A3}" type="datetimeFigureOut">
              <a:rPr lang="en-US" smtClean="0"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9FF82DC-4123-4308-B8D6-7C8B5A923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2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23C8-77D4-4DE6-A0A1-6452B81CC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750003" cy="1655762"/>
          </a:xfrm>
        </p:spPr>
        <p:txBody>
          <a:bodyPr/>
          <a:lstStyle/>
          <a:p>
            <a:pPr algn="l"/>
            <a:r>
              <a:rPr lang="en-US" dirty="0"/>
              <a:t>AI IN ALBANIAN </a:t>
            </a:r>
            <a:r>
              <a:rPr lang="en-US" sz="6000" dirty="0"/>
              <a:t>HEALTHCARE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82A24-02E0-4AC3-95B4-9F1AEC21E5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0976" y="3429001"/>
            <a:ext cx="2608975" cy="230663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>
                <a:solidFill>
                  <a:schemeClr val="tx1"/>
                </a:solidFill>
              </a:rPr>
              <a:t>Dr.Dritan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Trepça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sz="1500" dirty="0">
                <a:solidFill>
                  <a:schemeClr val="tx1"/>
                </a:solidFill>
              </a:rPr>
              <a:t>President of OPA</a:t>
            </a:r>
          </a:p>
          <a:p>
            <a:r>
              <a:rPr lang="en-US" b="1" dirty="0" err="1">
                <a:solidFill>
                  <a:schemeClr val="tx1"/>
                </a:solidFill>
              </a:rPr>
              <a:t>Dr.Fatmir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Brahimaj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r>
              <a:rPr lang="en-US" sz="1500" dirty="0">
                <a:solidFill>
                  <a:schemeClr val="tx1"/>
                </a:solidFill>
              </a:rPr>
              <a:t>Vice president of OPA</a:t>
            </a:r>
          </a:p>
          <a:p>
            <a:r>
              <a:rPr lang="en-US" b="1" dirty="0">
                <a:solidFill>
                  <a:schemeClr val="tx1"/>
                </a:solidFill>
              </a:rPr>
              <a:t>ZEVA Symposium</a:t>
            </a:r>
          </a:p>
          <a:p>
            <a:r>
              <a:rPr lang="en-US" sz="1500" dirty="0">
                <a:solidFill>
                  <a:schemeClr val="tx1"/>
                </a:solidFill>
              </a:rPr>
              <a:t>4-6 September 2025</a:t>
            </a:r>
          </a:p>
          <a:p>
            <a:r>
              <a:rPr lang="en-US" sz="1500" dirty="0">
                <a:solidFill>
                  <a:schemeClr val="tx1"/>
                </a:solidFill>
              </a:rPr>
              <a:t>Skopje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41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81986-4EC9-40F0-B384-7BB0EF3D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actual situation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54832-2D8F-451B-BD4A-5BBAF734B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In our country Ai is in it’s first steps of using in Medicine</a:t>
            </a:r>
          </a:p>
          <a:p>
            <a:endParaRPr lang="en-US" sz="2000" dirty="0"/>
          </a:p>
          <a:p>
            <a:r>
              <a:rPr lang="en-US" sz="2000" dirty="0"/>
              <a:t>No specific(particular) Law for it</a:t>
            </a:r>
          </a:p>
          <a:p>
            <a:endParaRPr lang="en-US" sz="2000" dirty="0"/>
          </a:p>
          <a:p>
            <a:r>
              <a:rPr lang="en-US" sz="2000" dirty="0"/>
              <a:t>An item in law for healthcare in Albania</a:t>
            </a:r>
          </a:p>
          <a:p>
            <a:endParaRPr lang="en-US" sz="2000" dirty="0"/>
          </a:p>
          <a:p>
            <a:r>
              <a:rPr lang="en-US" sz="2000" dirty="0"/>
              <a:t>An item in law for defense of private dates</a:t>
            </a:r>
          </a:p>
          <a:p>
            <a:endParaRPr lang="en-US" sz="2000" dirty="0"/>
          </a:p>
          <a:p>
            <a:r>
              <a:rPr lang="en-US" sz="2000" dirty="0"/>
              <a:t>Our ethical and deontological code treats in a special item</a:t>
            </a:r>
          </a:p>
        </p:txBody>
      </p:sp>
    </p:spTree>
    <p:extLst>
      <p:ext uri="{BB962C8B-B14F-4D97-AF65-F5344CB8AC3E}">
        <p14:creationId xmlns:p14="http://schemas.microsoft.com/office/powerpoint/2010/main" val="360287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80EAA-3476-4A5B-85B8-56EBA4733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other words we may say: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BA2CE-2A89-4B9B-B266-9F5C22C4E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2139"/>
            <a:ext cx="8435802" cy="384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There are several initiatives that aim to improve the use of advanced technologies in healthcare, but these are still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1176369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1BF2-DF1E-414E-A4B8-B7116BE98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medical chamber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7A6B5-2B0A-4C14-9F47-C4A61DC54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8249"/>
            <a:ext cx="10515600" cy="39287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No use in our chamber today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No exist any plan for near future</a:t>
            </a:r>
          </a:p>
        </p:txBody>
      </p:sp>
    </p:spTree>
    <p:extLst>
      <p:ext uri="{BB962C8B-B14F-4D97-AF65-F5344CB8AC3E}">
        <p14:creationId xmlns:p14="http://schemas.microsoft.com/office/powerpoint/2010/main" val="46924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C8932-F7C9-4F4B-B785-73F914113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to plan the deployment of medical personnel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CFDF6-C55E-4795-ABFA-A9A676B5E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470981"/>
            <a:ext cx="8596668" cy="3880773"/>
          </a:xfrm>
        </p:spPr>
        <p:txBody>
          <a:bodyPr>
            <a:normAutofit/>
          </a:bodyPr>
          <a:lstStyle/>
          <a:p>
            <a:r>
              <a:rPr lang="en-US" sz="2000" dirty="0"/>
              <a:t>By law we don’t have direct role</a:t>
            </a:r>
          </a:p>
          <a:p>
            <a:endParaRPr lang="en-US" sz="2000" dirty="0"/>
          </a:p>
          <a:p>
            <a:r>
              <a:rPr lang="en-US" sz="2000" dirty="0"/>
              <a:t>The shorting of staff from doctors migration makes it a sensitive item</a:t>
            </a:r>
          </a:p>
          <a:p>
            <a:endParaRPr lang="en-US" sz="2000" dirty="0"/>
          </a:p>
          <a:p>
            <a:r>
              <a:rPr lang="en-US" sz="2000" dirty="0"/>
              <a:t>We precise the needs for medical staff through our structures and make our recommendations to ministry and other public institutions</a:t>
            </a:r>
          </a:p>
        </p:txBody>
      </p:sp>
    </p:spTree>
    <p:extLst>
      <p:ext uri="{BB962C8B-B14F-4D97-AF65-F5344CB8AC3E}">
        <p14:creationId xmlns:p14="http://schemas.microsoft.com/office/powerpoint/2010/main" val="1168864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65916-A895-4EAF-9442-BBEE7825F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of doctors and the public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8EF29-7D33-46CD-B44D-A850F1DD0A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000" dirty="0"/>
              <a:t>Through : television interviews and discussions in round tables</a:t>
            </a:r>
          </a:p>
          <a:p>
            <a:endParaRPr lang="en-US" sz="2000" dirty="0"/>
          </a:p>
          <a:p>
            <a:r>
              <a:rPr lang="en-US" sz="2000" dirty="0"/>
              <a:t>Writing articles in journals</a:t>
            </a:r>
          </a:p>
          <a:p>
            <a:endParaRPr lang="en-US" sz="2000" dirty="0"/>
          </a:p>
          <a:p>
            <a:r>
              <a:rPr lang="en-US" sz="2000" dirty="0"/>
              <a:t>Distributing flyers we explain: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1- What is Ai and its use in medicine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2- Its impact in doctor-patient relations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3- The need to respect the law (to prepare a special law for it) bylaws and ethical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1656516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A6D6B-2F38-4FC8-B932-E1A2CFB1A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learned from international organizations (WMA, CPME, CEOM)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8A074-EF9E-4E12-86DD-6DC17B878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63260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The recommendations emphasize the essential role of healthcare professionals in the design, supervision, and use of AI tools.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They stress that Ai must remain a decision- support tool and not a substitute for clinical reasoning or medical expertise</a:t>
            </a:r>
          </a:p>
        </p:txBody>
      </p:sp>
    </p:spTree>
    <p:extLst>
      <p:ext uri="{BB962C8B-B14F-4D97-AF65-F5344CB8AC3E}">
        <p14:creationId xmlns:p14="http://schemas.microsoft.com/office/powerpoint/2010/main" val="220071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D092B-3A92-4C65-9CBA-C9A78740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near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60978-82E0-4C85-8039-CDEBB93A6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367627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National strategy for the dissemination of AI and its monitoring will be prepared in coming months.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We will do our best to make present to lawmakers the necessary recommendations to prepare a good law for AI.</a:t>
            </a:r>
          </a:p>
        </p:txBody>
      </p:sp>
    </p:spTree>
    <p:extLst>
      <p:ext uri="{BB962C8B-B14F-4D97-AF65-F5344CB8AC3E}">
        <p14:creationId xmlns:p14="http://schemas.microsoft.com/office/powerpoint/2010/main" val="1707336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FF759-E622-4E80-A376-E76A142FC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F3988-8CE1-4D69-923F-9B25E5760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Attention, not exaggerate with AI</a:t>
            </a:r>
          </a:p>
          <a:p>
            <a:endParaRPr lang="en-US" dirty="0"/>
          </a:p>
          <a:p>
            <a:r>
              <a:rPr lang="en-US" dirty="0"/>
              <a:t>Ai is a way of practicing medicine with high technology, facilitating to go to wright decision</a:t>
            </a:r>
          </a:p>
          <a:p>
            <a:endParaRPr lang="en-US" dirty="0"/>
          </a:p>
          <a:p>
            <a:r>
              <a:rPr lang="en-US" dirty="0"/>
              <a:t>The doctor makes the final decision and patient’s management remains his responsibility </a:t>
            </a:r>
          </a:p>
        </p:txBody>
      </p:sp>
    </p:spTree>
    <p:extLst>
      <p:ext uri="{BB962C8B-B14F-4D97-AF65-F5344CB8AC3E}">
        <p14:creationId xmlns:p14="http://schemas.microsoft.com/office/powerpoint/2010/main" val="1588659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50AF3-6E74-466A-BE0D-3C7EAE312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664" y="254745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Thank you !</a:t>
            </a:r>
          </a:p>
        </p:txBody>
      </p:sp>
    </p:spTree>
    <p:extLst>
      <p:ext uri="{BB962C8B-B14F-4D97-AF65-F5344CB8AC3E}">
        <p14:creationId xmlns:p14="http://schemas.microsoft.com/office/powerpoint/2010/main" val="258677666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143</TotalTime>
  <Words>367</Words>
  <Application>Microsoft Office PowerPoint</Application>
  <PresentationFormat>Widescreen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AI IN ALBANIAN HEALTHCARE</vt:lpstr>
      <vt:lpstr>AI actual situation</vt:lpstr>
      <vt:lpstr>In other words we may say:</vt:lpstr>
      <vt:lpstr>AI in medical chamber</vt:lpstr>
      <vt:lpstr>Role to plan the deployment of medical personnel</vt:lpstr>
      <vt:lpstr>Information of doctors and the public</vt:lpstr>
      <vt:lpstr>What we learned from international organizations (WMA, CPME, CEOM)</vt:lpstr>
      <vt:lpstr>In the near future</vt:lpstr>
      <vt:lpstr>As conclusion</vt:lpstr>
      <vt:lpstr>Thank you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in Albanian healthcare</dc:title>
  <dc:creator>User</dc:creator>
  <cp:lastModifiedBy>User</cp:lastModifiedBy>
  <cp:revision>11</cp:revision>
  <cp:lastPrinted>2025-07-25T07:53:22Z</cp:lastPrinted>
  <dcterms:created xsi:type="dcterms:W3CDTF">2025-07-24T08:54:51Z</dcterms:created>
  <dcterms:modified xsi:type="dcterms:W3CDTF">2025-07-25T08:33:12Z</dcterms:modified>
</cp:coreProperties>
</file>